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716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69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�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�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�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�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�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�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�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�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4.png"/><Relationship Id="rId7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814" y="2983107"/>
            <a:ext cx="8295381" cy="38030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7356" y="1914099"/>
            <a:ext cx="356328" cy="287299"/>
            <a:chOff x="530517" y="2721449"/>
            <a:chExt cx="267246" cy="2154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30517" y="2798902"/>
              <a:ext cx="267246" cy="53986"/>
              <a:chOff x="530517" y="2798902"/>
              <a:chExt cx="267246" cy="539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517" y="2798902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517" y="2721449"/>
              <a:ext cx="267246" cy="53986"/>
              <a:chOff x="530517" y="2721449"/>
              <a:chExt cx="267246" cy="5398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517" y="2721449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0517" y="2882938"/>
              <a:ext cx="267246" cy="53986"/>
              <a:chOff x="530517" y="2882938"/>
              <a:chExt cx="267246" cy="5398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517" y="2882938"/>
                <a:ext cx="267246" cy="53986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7683" y="1952137"/>
            <a:ext cx="2883928" cy="3428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48255" y="1952137"/>
            <a:ext cx="3150359" cy="3428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7356" y="8292386"/>
            <a:ext cx="1382960" cy="71981"/>
            <a:chOff x="530517" y="7505164"/>
            <a:chExt cx="1037220" cy="53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17" y="7505164"/>
              <a:ext cx="1037220" cy="53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66155" y="3436788"/>
            <a:ext cx="1115128" cy="1115128"/>
            <a:chOff x="4624616" y="3863466"/>
            <a:chExt cx="836346" cy="8363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4616" y="3863466"/>
              <a:ext cx="836346" cy="8363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2891" y="6494339"/>
            <a:ext cx="3762917" cy="647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5940" y="3447463"/>
            <a:ext cx="3496709" cy="2321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8495" y="3262004"/>
            <a:ext cx="469988" cy="34380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98837" y="6264474"/>
            <a:ext cx="3299599" cy="28175"/>
            <a:chOff x="1049127" y="5984230"/>
            <a:chExt cx="2474699" cy="2113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49127" y="5984230"/>
              <a:ext cx="2474699" cy="2113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782" y="3262005"/>
            <a:ext cx="3205993" cy="31123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00262" y="4265110"/>
            <a:ext cx="497143" cy="497143"/>
            <a:chOff x="2025196" y="4484707"/>
            <a:chExt cx="372857" cy="37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5196" y="4484707"/>
              <a:ext cx="372857" cy="37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7356" y="1914099"/>
            <a:ext cx="356328" cy="287299"/>
            <a:chOff x="530517" y="2721449"/>
            <a:chExt cx="267246" cy="21547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30517" y="2798902"/>
              <a:ext cx="267246" cy="53986"/>
              <a:chOff x="530517" y="2798902"/>
              <a:chExt cx="267246" cy="539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0517" y="2798902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0517" y="2721449"/>
              <a:ext cx="267246" cy="53986"/>
              <a:chOff x="530517" y="2721449"/>
              <a:chExt cx="267246" cy="5398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0517" y="2721449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30517" y="2882938"/>
              <a:ext cx="267246" cy="53986"/>
              <a:chOff x="530517" y="2882938"/>
              <a:chExt cx="267246" cy="5398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0517" y="2882938"/>
                <a:ext cx="267246" cy="5398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07356" y="8292386"/>
            <a:ext cx="1382960" cy="71981"/>
            <a:chOff x="530517" y="7505164"/>
            <a:chExt cx="1037220" cy="539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517" y="7505164"/>
              <a:ext cx="1037220" cy="539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07683" y="1952137"/>
            <a:ext cx="2883928" cy="3428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48255" y="1952137"/>
            <a:ext cx="3150359" cy="342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9865" y="3565598"/>
            <a:ext cx="2755255" cy="7777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69" y="6116929"/>
            <a:ext cx="1942723" cy="342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0878" y="6451257"/>
            <a:ext cx="2937693" cy="28175"/>
            <a:chOff x="968158" y="6124317"/>
            <a:chExt cx="2203270" cy="2113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68158" y="6124317"/>
              <a:ext cx="2203270" cy="21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7356" y="1914099"/>
            <a:ext cx="356328" cy="287299"/>
            <a:chOff x="530517" y="2721449"/>
            <a:chExt cx="267246" cy="2154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0517" y="2798902"/>
              <a:ext cx="267246" cy="53986"/>
              <a:chOff x="530517" y="2798902"/>
              <a:chExt cx="267246" cy="5398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798902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0517" y="2721449"/>
              <a:ext cx="267246" cy="53986"/>
              <a:chOff x="530517" y="2721449"/>
              <a:chExt cx="267246" cy="5398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721449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0517" y="2882938"/>
              <a:ext cx="267246" cy="53986"/>
              <a:chOff x="530517" y="2882938"/>
              <a:chExt cx="267246" cy="5398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882938"/>
                <a:ext cx="267246" cy="5398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07356" y="8292386"/>
            <a:ext cx="1382960" cy="71981"/>
            <a:chOff x="530517" y="7505164"/>
            <a:chExt cx="1037220" cy="53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17" y="7505164"/>
              <a:ext cx="1037220" cy="539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99135" y="2725047"/>
            <a:ext cx="4745816" cy="3394160"/>
            <a:chOff x="4724351" y="3329660"/>
            <a:chExt cx="3559362" cy="25456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840000">
              <a:off x="4724351" y="3329660"/>
              <a:ext cx="3559362" cy="25456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10842" y="4094155"/>
            <a:ext cx="8228572" cy="2494059"/>
            <a:chOff x="3383131" y="4356491"/>
            <a:chExt cx="6171429" cy="18705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720000">
              <a:off x="3383131" y="4356491"/>
              <a:ext cx="6171429" cy="18705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33296" y="4634606"/>
            <a:ext cx="6255955" cy="4016495"/>
            <a:chOff x="5049972" y="4761829"/>
            <a:chExt cx="4691966" cy="30123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840000">
              <a:off x="5049972" y="4761829"/>
              <a:ext cx="4691966" cy="301237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48255" y="1952137"/>
            <a:ext cx="3150359" cy="3428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07683" y="1952137"/>
            <a:ext cx="2883928" cy="342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3246" y="3376234"/>
            <a:ext cx="5957404" cy="17198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2551" y="3176844"/>
            <a:ext cx="2844308" cy="7777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5169" y="6116929"/>
            <a:ext cx="1740928" cy="342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0878" y="6451257"/>
            <a:ext cx="2937693" cy="28175"/>
            <a:chOff x="968158" y="6124317"/>
            <a:chExt cx="2203270" cy="211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68158" y="6124317"/>
              <a:ext cx="2203270" cy="21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7356" y="1914099"/>
            <a:ext cx="356328" cy="287299"/>
            <a:chOff x="530517" y="2721449"/>
            <a:chExt cx="267246" cy="2154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0517" y="2798902"/>
              <a:ext cx="267246" cy="53986"/>
              <a:chOff x="530517" y="2798902"/>
              <a:chExt cx="267246" cy="539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0517" y="2798902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0517" y="2721449"/>
              <a:ext cx="267246" cy="53986"/>
              <a:chOff x="530517" y="2721449"/>
              <a:chExt cx="267246" cy="539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0517" y="2721449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0517" y="2882938"/>
              <a:ext cx="267246" cy="53986"/>
              <a:chOff x="530517" y="2882938"/>
              <a:chExt cx="267246" cy="5398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0517" y="2882938"/>
                <a:ext cx="267246" cy="5398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07356" y="8292386"/>
            <a:ext cx="1382960" cy="71981"/>
            <a:chOff x="530517" y="7505164"/>
            <a:chExt cx="1037220" cy="539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517" y="7505164"/>
              <a:ext cx="1037220" cy="539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7683" y="1952137"/>
            <a:ext cx="2883928" cy="3428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48255" y="1952137"/>
            <a:ext cx="3150359" cy="3428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70042" y="2295419"/>
            <a:ext cx="8228572" cy="4430769"/>
            <a:chOff x="3571427" y="3292267"/>
            <a:chExt cx="6171429" cy="33230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1427" y="3292267"/>
              <a:ext cx="6171429" cy="33230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83294" y="5207697"/>
            <a:ext cx="8228572" cy="2792167"/>
            <a:chOff x="3600320" y="6131002"/>
            <a:chExt cx="6171429" cy="20941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0320" y="6131002"/>
              <a:ext cx="6171429" cy="2094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9860" y="3565594"/>
            <a:ext cx="2224737" cy="7777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69" y="6116929"/>
            <a:ext cx="2422216" cy="342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0878" y="6451257"/>
            <a:ext cx="2937693" cy="28175"/>
            <a:chOff x="968158" y="6124317"/>
            <a:chExt cx="2203270" cy="2113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68158" y="6124317"/>
              <a:ext cx="2203270" cy="21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7356" y="1914099"/>
            <a:ext cx="356328" cy="287299"/>
            <a:chOff x="530517" y="2721449"/>
            <a:chExt cx="267246" cy="2154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0517" y="2798902"/>
              <a:ext cx="267246" cy="53986"/>
              <a:chOff x="530517" y="2798902"/>
              <a:chExt cx="267246" cy="5398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798902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0517" y="2721449"/>
              <a:ext cx="267246" cy="53986"/>
              <a:chOff x="530517" y="2721449"/>
              <a:chExt cx="267246" cy="5398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721449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0517" y="2882938"/>
              <a:ext cx="267246" cy="53986"/>
              <a:chOff x="530517" y="2882938"/>
              <a:chExt cx="267246" cy="5398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882938"/>
                <a:ext cx="267246" cy="5398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07356" y="8292386"/>
            <a:ext cx="1382960" cy="71981"/>
            <a:chOff x="530517" y="7505164"/>
            <a:chExt cx="1037220" cy="53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17" y="7505164"/>
              <a:ext cx="1037220" cy="539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8255" y="1952137"/>
            <a:ext cx="3150359" cy="3428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7683" y="1952137"/>
            <a:ext cx="2883928" cy="3428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17496" y="2689713"/>
            <a:ext cx="8749509" cy="3095017"/>
            <a:chOff x="3388122" y="3303159"/>
            <a:chExt cx="6562132" cy="232126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8122" y="3303159"/>
              <a:ext cx="6562132" cy="23212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37532" y="5820721"/>
            <a:ext cx="9109441" cy="2507655"/>
            <a:chOff x="3253148" y="5651415"/>
            <a:chExt cx="6832081" cy="188074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3148" y="5651415"/>
              <a:ext cx="6832081" cy="18807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551" y="3176844"/>
            <a:ext cx="3444675" cy="7777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69" y="6116929"/>
            <a:ext cx="1834011" cy="342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0878" y="6451257"/>
            <a:ext cx="2937693" cy="28175"/>
            <a:chOff x="968158" y="6124317"/>
            <a:chExt cx="2203270" cy="2113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68158" y="6124317"/>
              <a:ext cx="2203270" cy="21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7356" y="1914099"/>
            <a:ext cx="356328" cy="287299"/>
            <a:chOff x="530517" y="2721449"/>
            <a:chExt cx="267246" cy="21547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0517" y="2798902"/>
              <a:ext cx="267246" cy="53986"/>
              <a:chOff x="530517" y="2798902"/>
              <a:chExt cx="267246" cy="5398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798902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0517" y="2721449"/>
              <a:ext cx="267246" cy="53986"/>
              <a:chOff x="530517" y="2721449"/>
              <a:chExt cx="267246" cy="5398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721449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0517" y="2882938"/>
              <a:ext cx="267246" cy="53986"/>
              <a:chOff x="530517" y="2882938"/>
              <a:chExt cx="267246" cy="5398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0517" y="2882938"/>
                <a:ext cx="267246" cy="5398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07356" y="8292386"/>
            <a:ext cx="1382960" cy="71981"/>
            <a:chOff x="530517" y="7505164"/>
            <a:chExt cx="1037220" cy="53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17" y="7505164"/>
              <a:ext cx="1037220" cy="539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7683" y="1952137"/>
            <a:ext cx="2883928" cy="3428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8255" y="1952137"/>
            <a:ext cx="3150359" cy="3428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989155" y="2687832"/>
            <a:ext cx="8228572" cy="3416288"/>
            <a:chOff x="3741866" y="3301749"/>
            <a:chExt cx="6171429" cy="25622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1866" y="3301749"/>
              <a:ext cx="6171429" cy="25622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89155" y="5621509"/>
            <a:ext cx="8228572" cy="2742857"/>
            <a:chOff x="3741866" y="5502006"/>
            <a:chExt cx="6171429" cy="205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1866" y="5502006"/>
              <a:ext cx="6171429" cy="20571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D6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987" y="3780108"/>
            <a:ext cx="6156056" cy="27979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7356" y="1914099"/>
            <a:ext cx="356328" cy="287299"/>
            <a:chOff x="530517" y="2721449"/>
            <a:chExt cx="267246" cy="2154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30517" y="2798902"/>
              <a:ext cx="267246" cy="53986"/>
              <a:chOff x="530517" y="2798902"/>
              <a:chExt cx="267246" cy="53986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517" y="2798902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0517" y="2721449"/>
              <a:ext cx="267246" cy="53986"/>
              <a:chOff x="530517" y="2721449"/>
              <a:chExt cx="267246" cy="5398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517" y="2721449"/>
                <a:ext cx="267246" cy="539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0517" y="2882938"/>
              <a:ext cx="267246" cy="53986"/>
              <a:chOff x="530517" y="2882938"/>
              <a:chExt cx="267246" cy="5398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0517" y="2882938"/>
                <a:ext cx="267246" cy="53986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7678" y="1932921"/>
            <a:ext cx="2561127" cy="3428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35561" y="1932921"/>
            <a:ext cx="3150359" cy="3428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7356" y="8292386"/>
            <a:ext cx="1382960" cy="71981"/>
            <a:chOff x="530517" y="7505164"/>
            <a:chExt cx="1037220" cy="53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17" y="7505164"/>
              <a:ext cx="1037220" cy="539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5005" y="3780108"/>
            <a:ext cx="5477659" cy="27979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39023" y="4271243"/>
            <a:ext cx="1271664" cy="1271664"/>
            <a:chOff x="5204267" y="4489307"/>
            <a:chExt cx="953748" cy="9537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4267" y="4489307"/>
              <a:ext cx="953748" cy="9537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1021" y="5973010"/>
            <a:ext cx="5731975" cy="777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홍이삭</cp:lastModifiedBy>
  <cp:revision>2</cp:revision>
  <dcterms:created xsi:type="dcterms:W3CDTF">2021-11-05T20:44:09Z</dcterms:created>
  <dcterms:modified xsi:type="dcterms:W3CDTF">2021-11-05T11:47:00Z</dcterms:modified>
</cp:coreProperties>
</file>