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385" y="585789"/>
            <a:ext cx="9657246" cy="5680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0782" y="8926200"/>
            <a:ext cx="1367883" cy="5130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4424" y="3094906"/>
            <a:ext cx="757129" cy="757129"/>
            <a:chOff x="684424" y="3094906"/>
            <a:chExt cx="757129" cy="7571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3600000">
              <a:off x="684424" y="3094906"/>
              <a:ext cx="757129" cy="7571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337" y="708997"/>
            <a:ext cx="10930630" cy="1938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3964" y="5206678"/>
            <a:ext cx="4757143" cy="3967131"/>
            <a:chOff x="693964" y="5206678"/>
            <a:chExt cx="4757143" cy="39671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964" y="5206678"/>
              <a:ext cx="4757143" cy="396713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69400" y="7129060"/>
            <a:ext cx="808263" cy="5079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651" y="3225858"/>
            <a:ext cx="704973" cy="6603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537" y="5340086"/>
            <a:ext cx="4375840" cy="37765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59179" y="5206678"/>
            <a:ext cx="4757143" cy="3967131"/>
            <a:chOff x="7759179" y="5206678"/>
            <a:chExt cx="4757143" cy="39671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59179" y="5206678"/>
              <a:ext cx="4757143" cy="396713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79752" y="5801033"/>
            <a:ext cx="3759753" cy="55110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59179" y="3342525"/>
            <a:ext cx="757129" cy="757129"/>
            <a:chOff x="7759179" y="3342525"/>
            <a:chExt cx="757129" cy="7571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4500000">
              <a:off x="7759179" y="3342525"/>
              <a:ext cx="757129" cy="7571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25552" y="3468887"/>
            <a:ext cx="664300" cy="6648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1887" y="2911093"/>
            <a:ext cx="4934175" cy="2467087"/>
            <a:chOff x="691887" y="2911093"/>
            <a:chExt cx="4934175" cy="24670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887" y="2911093"/>
              <a:ext cx="4934175" cy="24670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16297" y="3216246"/>
            <a:ext cx="3873954" cy="1936977"/>
            <a:chOff x="8516297" y="3216246"/>
            <a:chExt cx="3873954" cy="193697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16297" y="3216246"/>
              <a:ext cx="3873954" cy="19369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903167" y="3216246"/>
            <a:ext cx="3522059" cy="2483051"/>
            <a:chOff x="13903167" y="3216246"/>
            <a:chExt cx="3522059" cy="248305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03167" y="3216246"/>
              <a:ext cx="3522059" cy="24830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337" y="714275"/>
            <a:ext cx="11206339" cy="19332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9697" y="3930250"/>
            <a:ext cx="4757143" cy="3236905"/>
            <a:chOff x="539697" y="3930250"/>
            <a:chExt cx="4757143" cy="32369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697" y="3930250"/>
              <a:ext cx="4757143" cy="32369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9400" y="7129060"/>
            <a:ext cx="808263" cy="507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4870" y="3699497"/>
            <a:ext cx="4372652" cy="34463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74603" y="6263046"/>
            <a:ext cx="6171429" cy="2163763"/>
            <a:chOff x="5574603" y="6263046"/>
            <a:chExt cx="6171429" cy="21637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4603" y="6263046"/>
              <a:ext cx="6171429" cy="21637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74603" y="3004266"/>
            <a:ext cx="6171429" cy="1826570"/>
            <a:chOff x="5574603" y="3004266"/>
            <a:chExt cx="6171429" cy="18265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4603" y="3004266"/>
              <a:ext cx="6171429" cy="18265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98413" y="3930250"/>
            <a:ext cx="6171429" cy="3592451"/>
            <a:chOff x="11898413" y="3930250"/>
            <a:chExt cx="6171429" cy="35924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98413" y="3930250"/>
              <a:ext cx="6171429" cy="3592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8718" y="1115670"/>
            <a:ext cx="6415076" cy="4003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84297" y="1628064"/>
            <a:ext cx="5362154" cy="7740698"/>
            <a:chOff x="8584297" y="1628064"/>
            <a:chExt cx="5362154" cy="77406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4297" y="1628064"/>
              <a:ext cx="5362154" cy="77406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50" y="2250307"/>
            <a:ext cx="6415076" cy="2952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84491" y="619048"/>
            <a:ext cx="11856429" cy="5700599"/>
            <a:chOff x="6184491" y="619048"/>
            <a:chExt cx="11856429" cy="57005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4491" y="619048"/>
              <a:ext cx="11856429" cy="57005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84491" y="6306948"/>
            <a:ext cx="11856429" cy="3194103"/>
            <a:chOff x="6184491" y="6306948"/>
            <a:chExt cx="11856429" cy="31941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84491" y="6306948"/>
              <a:ext cx="11856429" cy="3194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38" y="564598"/>
            <a:ext cx="6415076" cy="4003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86444" y="3345518"/>
            <a:ext cx="14191334" cy="5469974"/>
            <a:chOff x="3586444" y="3345518"/>
            <a:chExt cx="14191334" cy="54699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6444" y="3345518"/>
              <a:ext cx="14191334" cy="5469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769" y="1806114"/>
            <a:ext cx="6695766" cy="26465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1464090"/>
            <a:ext cx="3242346" cy="7364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782" y="8883020"/>
            <a:ext cx="1308836" cy="5511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2021-11-23T21:40:45Z</dcterms:created>
  <dcterms:modified xsi:type="dcterms:W3CDTF">2021-11-23T21:40:45Z</dcterms:modified>
</cp:coreProperties>
</file>