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3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  <a:endParaRPr lang="en-US" altLang="ko-KR" sz="1050" baseline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" name="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emf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tif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emf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425065" y="3789045"/>
            <a:ext cx="7341871" cy="361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1</a:t>
            </a:r>
            <a:r>
              <a:rPr lang="ko-KR" altLang="en-US">
                <a:latin typeface="맑은 고딕"/>
                <a:ea typeface="맑은 고딕"/>
              </a:rPr>
              <a:t>주차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상단의 실행 버튼 클릭 후 에뮬레이터를 선택하여 실행</a:t>
            </a: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83602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에뮬레이터 실행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sp>
        <p:nvSpPr>
          <p:cNvPr id="20" name="오른쪽 화살표 6"/>
          <p:cNvSpPr/>
          <p:nvPr/>
        </p:nvSpPr>
        <p:spPr>
          <a:xfrm>
            <a:off x="5935578" y="4502029"/>
            <a:ext cx="753979" cy="631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be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53304" y="2505529"/>
            <a:ext cx="5649595" cy="387219"/>
          </a:xfrm>
          <a:prstGeom prst="rect">
            <a:avLst/>
          </a:prstGeom>
          <a:solidFill>
            <a:srgbClr val="d8bee4"/>
          </a:solidFill>
          <a:ln>
            <a:noFill/>
          </a:ln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88644" y="3378054"/>
            <a:ext cx="3709692" cy="2879391"/>
          </a:xfrm>
          <a:prstGeom prst="rect">
            <a:avLst/>
          </a:prstGeom>
          <a:solidFill>
            <a:srgbClr val="d8bee4"/>
          </a:solidFill>
          <a:ln>
            <a:noFill/>
          </a:ln>
        </p:spPr>
      </p:pic>
      <p:pic>
        <p:nvPicPr>
          <p:cNvPr id="23" name="그림 6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26799" y="3104462"/>
            <a:ext cx="1694879" cy="3426577"/>
          </a:xfrm>
          <a:prstGeom prst="rect">
            <a:avLst/>
          </a:prstGeom>
          <a:solidFill>
            <a:srgbClr val="d8bee4"/>
          </a:solidFill>
          <a:ln>
            <a:noFill/>
          </a:ln>
        </p:spPr>
      </p:pic>
      <p:sp>
        <p:nvSpPr>
          <p:cNvPr id="24" name=""/>
          <p:cNvSpPr/>
          <p:nvPr/>
        </p:nvSpPr>
        <p:spPr>
          <a:xfrm>
            <a:off x="4367784" y="2460694"/>
            <a:ext cx="50406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새 프로젝트 생성</a:t>
            </a:r>
            <a:endParaRPr lang="ko-KR" altLang="en-US" sz="2000"/>
          </a:p>
          <a:p>
            <a:pPr marL="342900" indent="-342900">
              <a:defRPr/>
            </a:pPr>
            <a:r>
              <a:rPr lang="en-US" altLang="ko-KR" sz="2000"/>
              <a:t>TextView</a:t>
            </a:r>
            <a:r>
              <a:rPr lang="ko-KR" altLang="en-US" sz="2000"/>
              <a:t>기본으로 생성되어 있음</a:t>
            </a:r>
            <a:endParaRPr lang="ko-KR" altLang="en-US" sz="2000"/>
          </a:p>
          <a:p>
            <a:pPr marL="342900" indent="-342900">
              <a:defRPr/>
            </a:pP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25" name="그림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65076" y="2636901"/>
            <a:ext cx="4723831" cy="302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2636901"/>
            <a:ext cx="5161854" cy="302437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"/>
          <p:cNvSpPr/>
          <p:nvPr/>
        </p:nvSpPr>
        <p:spPr>
          <a:xfrm>
            <a:off x="9297734" y="4221099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10288907" y="4073270"/>
            <a:ext cx="1813942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여기서 수정가능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 sz="2000"/>
              <a:t>XML</a:t>
            </a:r>
            <a:r>
              <a:rPr lang="ko-KR" altLang="en-US" sz="2000"/>
              <a:t> 코드로 들어가서도 수정가능</a:t>
            </a:r>
            <a:endParaRPr lang="ko-KR" altLang="en-US" sz="2000"/>
          </a:p>
          <a:p>
            <a:pPr marL="342900" indent="-342900">
              <a:defRPr/>
            </a:pP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599" y="2420874"/>
            <a:ext cx="9215877" cy="4049045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8256270" y="2636901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1343406" y="4509135"/>
            <a:ext cx="194424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수정 후 실행</a:t>
            </a:r>
            <a:endParaRPr lang="ko-KR" altLang="en-US" sz="2000"/>
          </a:p>
          <a:p>
            <a:pPr marL="342900" indent="-342900">
              <a:defRPr/>
            </a:pPr>
            <a:r>
              <a:rPr lang="en-US" altLang="ko-KR" sz="2000"/>
              <a:t>TextView</a:t>
            </a:r>
            <a:r>
              <a:rPr lang="ko-KR" altLang="en-US" sz="2000"/>
              <a:t>가 </a:t>
            </a:r>
            <a:r>
              <a:rPr lang="en-US" altLang="ko-KR" sz="2000"/>
              <a:t>‘</a:t>
            </a:r>
            <a:r>
              <a:rPr lang="ko-KR" altLang="en-US" sz="2000"/>
              <a:t>승민이 바보</a:t>
            </a:r>
            <a:r>
              <a:rPr lang="en-US" altLang="ko-KR" sz="2000"/>
              <a:t>’</a:t>
            </a:r>
            <a:r>
              <a:rPr lang="ko-KR" altLang="en-US" sz="2000"/>
              <a:t>로 바뀐것을 볼 수 있음</a:t>
            </a: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6180" y="1129506"/>
            <a:ext cx="3267075" cy="5467350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8345232" y="3717036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5640" y="3559873"/>
            <a:ext cx="3799332" cy="1741360"/>
          </a:xfrm>
          <a:prstGeom prst="rect">
            <a:avLst/>
          </a:prstGeom>
        </p:spPr>
      </p:pic>
      <p:cxnSp>
        <p:nvCxnSpPr>
          <p:cNvPr id="36" name=""/>
          <p:cNvCxnSpPr/>
          <p:nvPr/>
        </p:nvCxnSpPr>
        <p:spPr>
          <a:xfrm flipV="1">
            <a:off x="4655820" y="3717036"/>
            <a:ext cx="3960495" cy="21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0800000" flipV="1">
            <a:off x="5115306" y="4149090"/>
            <a:ext cx="4054412" cy="72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버튼생성</a:t>
            </a:r>
            <a:endParaRPr lang="ko-KR" altLang="en-US" sz="2000"/>
          </a:p>
          <a:p>
            <a:pPr marL="342900" indent="-342900">
              <a:defRPr/>
            </a:pPr>
            <a:r>
              <a:rPr lang="ko-KR" altLang="en-US" sz="2000"/>
              <a:t>팔레트에서 버튼 끌어다 가져오기</a:t>
            </a: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0372" y="2352708"/>
            <a:ext cx="5722239" cy="4505292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7337106" y="5229225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5735955" y="2136681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7186" y="4583113"/>
            <a:ext cx="3476625" cy="1543050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1257681" y="6126163"/>
            <a:ext cx="2929509" cy="363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xml</a:t>
            </a:r>
            <a:r>
              <a:rPr lang="ko-KR" altLang="en-US"/>
              <a:t>코드에도 이렇게 생성됨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왼쪽부분에 </a:t>
            </a:r>
            <a:r>
              <a:rPr lang="en-US" altLang="ko-KR" sz="2000"/>
              <a:t>onClick</a:t>
            </a:r>
            <a:r>
              <a:rPr lang="ko-KR" altLang="en-US" sz="2000"/>
              <a:t> 생성</a:t>
            </a:r>
            <a:r>
              <a:rPr lang="en-US" altLang="ko-KR" sz="2000"/>
              <a:t>(</a:t>
            </a:r>
            <a:r>
              <a:rPr lang="ko-KR" altLang="en-US" sz="2000"/>
              <a:t>변수는 알아서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276856"/>
            <a:ext cx="4010406" cy="356644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287649" y="2708910"/>
            <a:ext cx="99117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0981" y="2288430"/>
            <a:ext cx="3743325" cy="177165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67656" y="4293108"/>
            <a:ext cx="3676650" cy="1657350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4800981" y="5411251"/>
            <a:ext cx="2951226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4620005" y="6126163"/>
            <a:ext cx="4234435" cy="363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메인액티비티 코드에 버튼클릭 함수 생성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45030" y="2260490"/>
            <a:ext cx="3715753" cy="3599180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8854440" y="4365117"/>
            <a:ext cx="2210181" cy="576072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오른쪽 화살표 6"/>
          <p:cNvSpPr/>
          <p:nvPr/>
        </p:nvSpPr>
        <p:spPr>
          <a:xfrm rot="5270222">
            <a:off x="5899604" y="3936096"/>
            <a:ext cx="753979" cy="631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be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3" name="오른쪽 화살표 6"/>
          <p:cNvSpPr/>
          <p:nvPr/>
        </p:nvSpPr>
        <p:spPr>
          <a:xfrm>
            <a:off x="8268040" y="4995833"/>
            <a:ext cx="753979" cy="631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be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4" name=""/>
          <p:cNvSpPr/>
          <p:nvPr/>
        </p:nvSpPr>
        <p:spPr>
          <a:xfrm>
            <a:off x="5104827" y="2996946"/>
            <a:ext cx="2071308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 sz="2000"/>
              <a:t>Toast</a:t>
            </a:r>
            <a:r>
              <a:rPr lang="ko-KR" altLang="en-US" sz="2000"/>
              <a:t>를 이용해 버튼 클릭 확인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public void button(View view) {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   Toast.makeText(getApplicationContext(), "버튼이 눌렸어요.",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           Toast.LENGTH_LONG).show();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}</a:t>
            </a: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289" y="5157216"/>
            <a:ext cx="4981575" cy="809625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85824" y="2582418"/>
            <a:ext cx="2135197" cy="4680395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8710840" y="6126163"/>
            <a:ext cx="2210181" cy="576072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자동으로 </a:t>
            </a:r>
            <a:r>
              <a:rPr lang="en-US" altLang="ko-KR" sz="2000"/>
              <a:t>import</a:t>
            </a:r>
            <a:r>
              <a:rPr lang="ko-KR" altLang="en-US" sz="2000"/>
              <a:t>되도록 설정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File &gt; Settings </a:t>
            </a:r>
            <a:r>
              <a:rPr lang="ko-KR" altLang="en-US" sz="2000"/>
              <a:t>에서 </a:t>
            </a:r>
            <a:r>
              <a:rPr lang="en-US" altLang="ko-KR" sz="2000"/>
              <a:t>IDE Settings &gt; Editor &gt; Auto Import</a:t>
            </a:r>
            <a:endParaRPr lang="en-US" altLang="ko-KR" sz="2000"/>
          </a:p>
        </p:txBody>
      </p:sp>
      <p:sp>
        <p:nvSpPr>
          <p:cNvPr id="3" name=""/>
          <p:cNvSpPr txBox="1"/>
          <p:nvPr/>
        </p:nvSpPr>
        <p:spPr>
          <a:xfrm>
            <a:off x="1580387" y="260604"/>
            <a:ext cx="7969378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간단한 앱 만들기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58" name="_x459770040" descr="P01_S003_04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3434" y="2420239"/>
            <a:ext cx="6362700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모서리가 둥근 직사각형 5"/>
          <p:cNvSpPr/>
          <p:nvPr/>
        </p:nvSpPr>
        <p:spPr>
          <a:xfrm>
            <a:off x="2440212" y="3796192"/>
            <a:ext cx="1999581" cy="424907"/>
          </a:xfrm>
          <a:prstGeom prst="roundRect">
            <a:avLst>
              <a:gd name="adj" fmla="val 4185"/>
            </a:avLst>
          </a:prstGeom>
          <a:noFill/>
          <a:ln w="38100"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60" indent="-456960">
              <a:buFont typeface="Wingdings"/>
              <a:buChar char="v"/>
              <a:defRPr/>
            </a:pPr>
            <a:r>
              <a:rPr lang="ko-KR" altLang="en-US" sz="2000">
                <a:solidFill>
                  <a:srgbClr val="000000"/>
                </a:solidFill>
              </a:rPr>
              <a:t>안드로이드 스튜디오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2000">
                <a:solidFill>
                  <a:srgbClr val="000000"/>
                </a:solidFill>
              </a:rPr>
              <a:t>	</a:t>
            </a:r>
            <a:r>
              <a:rPr lang="en-US" altLang="ko-KR" sz="2000">
                <a:solidFill>
                  <a:srgbClr val="000000"/>
                </a:solidFill>
              </a:rPr>
              <a:t>-</a:t>
            </a:r>
            <a:r>
              <a:rPr lang="ko-KR" altLang="en-US" sz="2000">
                <a:solidFill>
                  <a:srgbClr val="000000"/>
                </a:solidFill>
              </a:rPr>
              <a:t> 안드로이드 개발 환경 구축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2000">
                <a:solidFill>
                  <a:srgbClr val="000000"/>
                </a:solidFill>
              </a:rPr>
              <a:t>	</a:t>
            </a:r>
            <a:r>
              <a:rPr lang="en-US" altLang="ko-KR" sz="2000">
                <a:solidFill>
                  <a:srgbClr val="000000"/>
                </a:solidFill>
              </a:rPr>
              <a:t>-</a:t>
            </a:r>
            <a:r>
              <a:rPr lang="ko-KR" altLang="en-US" sz="2000">
                <a:solidFill>
                  <a:srgbClr val="000000"/>
                </a:solidFill>
              </a:rPr>
              <a:t> 안드로이드 스튜디오 이용한 간단한 앱 만들기</a:t>
            </a:r>
            <a:endParaRPr lang="ko-KR" altLang="en-US" sz="200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strike="sngStrike">
                <a:solidFill>
                  <a:srgbClr val="000000"/>
                </a:solidFill>
              </a:rPr>
              <a:t>자바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229247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1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 b="1">
                <a:latin typeface="나눔고딕"/>
                <a:ea typeface="나눔고딕"/>
                <a:cs typeface="Tahoma"/>
              </a:rPr>
              <a:t> </a:t>
            </a:r>
            <a:r>
              <a:rPr lang="en-US" altLang="ko-KR" sz="2000" b="1">
                <a:latin typeface="나눔고딕"/>
                <a:ea typeface="나눔고딕"/>
                <a:cs typeface="Tahoma"/>
              </a:rPr>
              <a:t>https://developer.android.com/studio</a:t>
            </a:r>
            <a:endParaRPr lang="en-US" altLang="ko-KR" sz="2000" b="1">
              <a:latin typeface="나눔고딕"/>
              <a:ea typeface="나눔고딕"/>
              <a:cs typeface="Tahoma"/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606437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다운로드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334" y="2154277"/>
            <a:ext cx="6318792" cy="37950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"/>
          <p:cNvSpPr/>
          <p:nvPr/>
        </p:nvSpPr>
        <p:spPr>
          <a:xfrm>
            <a:off x="3287649" y="4293108"/>
            <a:ext cx="1324927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설치 파일 실행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설치 후 안드로이드 스튜디오 실행</a:t>
            </a:r>
            <a:endParaRPr lang="ko-KR" altLang="en-US" sz="2000"/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606437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다운로드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3287649" y="4293108"/>
            <a:ext cx="1324927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140" y="2549168"/>
            <a:ext cx="4469769" cy="348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58673" y="2549168"/>
            <a:ext cx="4469831" cy="339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필요한 것들 추가설치</a:t>
            </a:r>
            <a:endParaRPr lang="ko-KR" altLang="en-US" sz="2000"/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606437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다운로드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17637" y="2655888"/>
            <a:ext cx="9356725" cy="35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추가 설치 이후 </a:t>
            </a:r>
            <a:r>
              <a:rPr lang="en-US" altLang="ko-KR" sz="2000"/>
              <a:t>SDK Manager</a:t>
            </a:r>
            <a:r>
              <a:rPr lang="ko-KR" altLang="en-US" sz="2000"/>
              <a:t> 실행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SDK</a:t>
            </a:r>
            <a:r>
              <a:rPr lang="ko-KR" altLang="en-US" sz="2000"/>
              <a:t> </a:t>
            </a:r>
            <a:r>
              <a:rPr lang="en-US" altLang="ko-KR" sz="2000"/>
              <a:t>Tools</a:t>
            </a:r>
            <a:r>
              <a:rPr lang="ko-KR" altLang="en-US" sz="2000"/>
              <a:t> 탭에서 필요한 구성요소 추가 설치</a:t>
            </a:r>
            <a:endParaRPr lang="ko-KR" altLang="en-US" sz="2000"/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606437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다운로드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21739" y="2907548"/>
            <a:ext cx="5135227" cy="361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2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26712" y="2907548"/>
            <a:ext cx="3395027" cy="358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AVD Manager</a:t>
            </a:r>
            <a:r>
              <a:rPr lang="ko-KR" altLang="en-US" sz="2000"/>
              <a:t> 아이콘 클릭 후 </a:t>
            </a:r>
            <a:r>
              <a:rPr lang="en-US" altLang="ko-KR" sz="2000"/>
              <a:t>‘Create Virtual Device’ </a:t>
            </a:r>
            <a:r>
              <a:rPr lang="ko-KR" altLang="en-US" sz="2000"/>
              <a:t>클릭</a:t>
            </a:r>
            <a:endParaRPr lang="ko-KR" altLang="en-US" sz="2000"/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783602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에뮬레이터 생성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12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8560" y="2733675"/>
            <a:ext cx="3654425" cy="96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56304" y="2733675"/>
            <a:ext cx="6921500" cy="3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"/>
          <p:cNvSpPr/>
          <p:nvPr/>
        </p:nvSpPr>
        <p:spPr>
          <a:xfrm>
            <a:off x="2927604" y="2636901"/>
            <a:ext cx="504063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7288950" y="5085207"/>
            <a:ext cx="1656207" cy="43205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 sz="2000"/>
              <a:t>Nexus 5X, Pie </a:t>
            </a:r>
            <a:r>
              <a:rPr lang="ko-KR" altLang="en-US" sz="2000"/>
              <a:t>시스템</a:t>
            </a:r>
            <a:r>
              <a:rPr lang="en-US" altLang="ko-KR" sz="2000"/>
              <a:t> </a:t>
            </a:r>
            <a:r>
              <a:rPr lang="ko-KR" altLang="en-US" sz="2000"/>
              <a:t>선택 후 </a:t>
            </a:r>
            <a:r>
              <a:rPr lang="en-US" altLang="ko-KR" sz="2000"/>
              <a:t>‘Next’ </a:t>
            </a:r>
            <a:r>
              <a:rPr lang="ko-KR" altLang="en-US" sz="2000"/>
              <a:t>클릭</a:t>
            </a:r>
            <a:r>
              <a:rPr lang="en-US" altLang="ko-KR" sz="2000"/>
              <a:t>(</a:t>
            </a:r>
            <a:r>
              <a:rPr lang="ko-KR" altLang="en-US" sz="2000"/>
              <a:t>필요시 다운로드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783602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에뮬레이터 생성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16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57827" y="2994358"/>
            <a:ext cx="4469907" cy="3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42560" y="2994358"/>
            <a:ext cx="4462735" cy="3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ko-KR" altLang="en-US" sz="2000"/>
              <a:t>에뮬레이터 정보 확인 후 </a:t>
            </a:r>
            <a:r>
              <a:rPr lang="en-US" altLang="ko-KR" sz="2000"/>
              <a:t>‘Finish’</a:t>
            </a:r>
            <a:r>
              <a:rPr lang="ko-KR" altLang="en-US" sz="2000"/>
              <a:t> 클릭하면 리스트에 표시</a:t>
            </a:r>
            <a:endParaRPr lang="ko-KR" altLang="en-US" sz="2000"/>
          </a:p>
        </p:txBody>
      </p:sp>
      <p:sp>
        <p:nvSpPr>
          <p:cNvPr id="3" name=""/>
          <p:cNvSpPr txBox="1"/>
          <p:nvPr/>
        </p:nvSpPr>
        <p:spPr>
          <a:xfrm>
            <a:off x="1580388" y="260604"/>
            <a:ext cx="7836027" cy="6233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안드로이드 스튜디오 </a:t>
            </a: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-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 에뮬레이터 생성</a:t>
            </a:r>
            <a:endParaRPr lang="ko-KR" altLang="en-US" sz="3500" b="1">
              <a:solidFill>
                <a:schemeClr val="lt1"/>
              </a:solidFill>
              <a:effectLst>
                <a:outerShdw dist="19756" dir="2700000" algn="ctr" rotWithShape="0">
                  <a:srgbClr val="a6a6a6"/>
                </a:outerShdw>
              </a:effectLst>
            </a:endParaRPr>
          </a:p>
        </p:txBody>
      </p:sp>
      <p:pic>
        <p:nvPicPr>
          <p:cNvPr id="18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254" y="2735347"/>
            <a:ext cx="542948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07264" y="2944897"/>
            <a:ext cx="55213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</ep:Words>
  <ep:PresentationFormat>화면 슬라이드 쇼(4:3)</ep:PresentationFormat>
  <ep:Paragraphs>51</ep:Paragraphs>
  <ep:Slides>18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수빈공주와 5난쟁이들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Q&amp;A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2021-04-05T04:34:29.756</dcterms:created>
  <dc:creator>laewo</dc:creator>
  <cp:lastModifiedBy>laewo</cp:lastModifiedBy>
  <dcterms:modified xsi:type="dcterms:W3CDTF">2021-04-05T06:26:54.474</dcterms:modified>
  <cp:revision>18</cp:revision>
  <dc:title>1주차 회의</dc:title>
  <cp:version>1000.0000.01</cp:version>
</cp:coreProperties>
</file>