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7" r:id="rId7"/>
    <p:sldId id="260" r:id="rId8"/>
    <p:sldId id="265" r:id="rId9"/>
    <p:sldId id="269" r:id="rId10"/>
    <p:sldId id="268" r:id="rId11"/>
    <p:sldId id="266" r:id="rId12"/>
    <p:sldId id="270" r:id="rId13"/>
    <p:sldId id="271" r:id="rId14"/>
    <p:sldId id="272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75" d="100"/>
          <a:sy n="75" d="100"/>
        </p:scale>
        <p:origin x="1080" y="6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</a:rPr>
              <a:t>10</a:t>
            </a:r>
            <a:r>
              <a:rPr lang="ko-KR" altLang="en-US" dirty="0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4994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디자인 수정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1520428-F62B-4749-9517-CDFC190B1B92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조회 화면 디자인 수정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 err="1">
                <a:solidFill>
                  <a:srgbClr val="000000"/>
                </a:solidFill>
              </a:rPr>
              <a:t>곰두리</a:t>
            </a:r>
            <a:r>
              <a:rPr lang="ko-KR" altLang="en-US" sz="1200" dirty="0">
                <a:solidFill>
                  <a:srgbClr val="000000"/>
                </a:solidFill>
              </a:rPr>
              <a:t> 그림은 변경 예정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E3C8CC-C6AD-4FE6-868D-03DF4C31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40" y="2041291"/>
            <a:ext cx="2033893" cy="4114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A602D0-4CB9-424C-9892-7A2450E3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67" y="1969270"/>
            <a:ext cx="2072196" cy="418700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4A4636-410A-4F1C-98F7-D6261C00C3A4}"/>
              </a:ext>
            </a:extLst>
          </p:cNvPr>
          <p:cNvCxnSpPr/>
          <p:nvPr/>
        </p:nvCxnSpPr>
        <p:spPr>
          <a:xfrm>
            <a:off x="5790490" y="4288304"/>
            <a:ext cx="6749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BC310A1-EE3B-43F8-8C9A-16501829D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976" y="1982137"/>
            <a:ext cx="2022854" cy="418324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4468EC-F4CE-4958-A7D6-C38D55E8ABD9}"/>
              </a:ext>
            </a:extLst>
          </p:cNvPr>
          <p:cNvCxnSpPr/>
          <p:nvPr/>
        </p:nvCxnSpPr>
        <p:spPr>
          <a:xfrm>
            <a:off x="9120420" y="4293120"/>
            <a:ext cx="6749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244D2-B628-411D-9F99-3E01186780ED}"/>
              </a:ext>
            </a:extLst>
          </p:cNvPr>
          <p:cNvSpPr/>
          <p:nvPr/>
        </p:nvSpPr>
        <p:spPr>
          <a:xfrm>
            <a:off x="3640640" y="3284990"/>
            <a:ext cx="962306" cy="216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0F14DE-6818-43C4-BDC5-49F8896F5A42}"/>
              </a:ext>
            </a:extLst>
          </p:cNvPr>
          <p:cNvSpPr/>
          <p:nvPr/>
        </p:nvSpPr>
        <p:spPr>
          <a:xfrm>
            <a:off x="7860472" y="3243600"/>
            <a:ext cx="962306" cy="216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421140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마커 클릭 시 정보 창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8DE4B8-27A8-4E64-92EA-B96024E4E80E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Bottom Sheet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Bottom Sheet</a:t>
            </a:r>
            <a:r>
              <a:rPr lang="ko-KR" altLang="en-US" sz="1200" dirty="0">
                <a:solidFill>
                  <a:srgbClr val="000000"/>
                </a:solidFill>
              </a:rPr>
              <a:t>를 이용해 정보 창 구현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밑에서 위로 올라오는 다이얼로그 개념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A84652-793E-44F8-9E03-23C811D1D75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20" y="1277652"/>
            <a:ext cx="2529840" cy="51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0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40767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마커 클릭 시 </a:t>
            </a:r>
            <a:r>
              <a:rPr lang="ko-KR" altLang="en-US" sz="3500" b="1" dirty="0" err="1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정보창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8DE4B8-27A8-4E64-92EA-B96024E4E80E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Bottom Sheet </a:t>
            </a:r>
            <a:r>
              <a:rPr lang="ko-KR" altLang="en-US" sz="2000" dirty="0">
                <a:solidFill>
                  <a:srgbClr val="000000"/>
                </a:solidFill>
              </a:rPr>
              <a:t>디자인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그림은 변경 예정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첫번째 </a:t>
            </a:r>
            <a:r>
              <a:rPr lang="en-US" altLang="ko-KR" sz="2000" dirty="0" err="1">
                <a:solidFill>
                  <a:srgbClr val="000000"/>
                </a:solidFill>
              </a:rPr>
              <a:t>TextView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예방접종센터 이름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두번째 </a:t>
            </a:r>
            <a:r>
              <a:rPr lang="en-US" altLang="ko-KR" sz="2000" dirty="0" err="1">
                <a:solidFill>
                  <a:srgbClr val="000000"/>
                </a:solidFill>
              </a:rPr>
              <a:t>TextView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예방접종센터 시설 이름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세번째 </a:t>
            </a:r>
            <a:r>
              <a:rPr lang="en-US" altLang="ko-KR" sz="2000" dirty="0" err="1">
                <a:solidFill>
                  <a:srgbClr val="000000"/>
                </a:solidFill>
              </a:rPr>
              <a:t>TextView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주소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6E2E4-B860-4F2A-A243-BC3434B0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89" y="1274909"/>
            <a:ext cx="7418977" cy="5044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8C1A43-9E74-4F47-A4B6-3D7E11C859F2}"/>
              </a:ext>
            </a:extLst>
          </p:cNvPr>
          <p:cNvSpPr/>
          <p:nvPr/>
        </p:nvSpPr>
        <p:spPr>
          <a:xfrm>
            <a:off x="9192430" y="2492870"/>
            <a:ext cx="1979736" cy="1224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421140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마커 클릭 시 정보 창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8DE4B8-27A8-4E64-92EA-B96024E4E80E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Bottom Sheet </a:t>
            </a:r>
            <a:r>
              <a:rPr lang="ko-KR" altLang="en-US" sz="2000" dirty="0">
                <a:solidFill>
                  <a:srgbClr val="000000"/>
                </a:solidFill>
              </a:rPr>
              <a:t>구현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Bottom Sheet</a:t>
            </a:r>
            <a:r>
              <a:rPr lang="ko-KR" altLang="en-US" sz="1600" dirty="0">
                <a:solidFill>
                  <a:srgbClr val="000000"/>
                </a:solidFill>
              </a:rPr>
              <a:t>을 불러옴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Bottom Sheet </a:t>
            </a:r>
            <a:r>
              <a:rPr lang="ko-KR" altLang="en-US" sz="1600" dirty="0">
                <a:solidFill>
                  <a:srgbClr val="000000"/>
                </a:solidFill>
              </a:rPr>
              <a:t>모양을 만들어 둔 디자인으로 설정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만들어 둔 디자인의 </a:t>
            </a:r>
            <a:r>
              <a:rPr lang="en-US" altLang="ko-KR" sz="1600" dirty="0" err="1">
                <a:solidFill>
                  <a:srgbClr val="000000"/>
                </a:solidFill>
              </a:rPr>
              <a:t>TextView</a:t>
            </a:r>
            <a:r>
              <a:rPr lang="ko-KR" altLang="en-US" sz="1600" dirty="0">
                <a:solidFill>
                  <a:srgbClr val="000000"/>
                </a:solidFill>
              </a:rPr>
              <a:t>를 그 위치에 맞는 것으로 변경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이름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주소 등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버튼 클릭 </a:t>
            </a:r>
            <a:r>
              <a:rPr lang="ko-KR" altLang="en-US" sz="1600" dirty="0" err="1">
                <a:solidFill>
                  <a:srgbClr val="000000"/>
                </a:solidFill>
              </a:rPr>
              <a:t>리스너</a:t>
            </a:r>
            <a:r>
              <a:rPr lang="ko-KR" altLang="en-US" sz="1600" dirty="0">
                <a:solidFill>
                  <a:srgbClr val="000000"/>
                </a:solidFill>
              </a:rPr>
              <a:t> 구현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전화와 길 찾기 버튼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아직은 눌러도 변화 없음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구현 예정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914400" lvl="2" indent="0">
              <a:lnSpc>
                <a:spcPct val="150000"/>
              </a:lnSpc>
              <a:buNone/>
              <a:defRPr/>
            </a:pP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F424A-FB09-4CA2-9CEC-739BC203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90" y="1237181"/>
            <a:ext cx="5198357" cy="5192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13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0633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 실행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D46B7-F32E-4ED7-B864-E0DB3CF3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17" y="1301528"/>
            <a:ext cx="2484784" cy="50649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AAF241-C6FF-40DA-AA6C-3DD4B899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25" y="1296947"/>
            <a:ext cx="2493859" cy="506490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ACFCB5-12B2-488A-BDB1-5629B19D7759}"/>
              </a:ext>
            </a:extLst>
          </p:cNvPr>
          <p:cNvCxnSpPr/>
          <p:nvPr/>
        </p:nvCxnSpPr>
        <p:spPr>
          <a:xfrm>
            <a:off x="5614689" y="3849141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BCFB80-B6CB-4DB1-9FA1-F83A68EBB025}"/>
              </a:ext>
            </a:extLst>
          </p:cNvPr>
          <p:cNvSpPr/>
          <p:nvPr/>
        </p:nvSpPr>
        <p:spPr>
          <a:xfrm>
            <a:off x="3643773" y="3302982"/>
            <a:ext cx="392703" cy="34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890FDF-AA66-4EDA-B4B1-A2C1C53505AB}"/>
              </a:ext>
            </a:extLst>
          </p:cNvPr>
          <p:cNvSpPr/>
          <p:nvPr/>
        </p:nvSpPr>
        <p:spPr>
          <a:xfrm>
            <a:off x="6920064" y="3957133"/>
            <a:ext cx="2508019" cy="1603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정보 창에 전화</a:t>
            </a:r>
            <a:r>
              <a:rPr lang="en-US" altLang="ko-KR" sz="2000" dirty="0"/>
              <a:t>, </a:t>
            </a:r>
            <a:r>
              <a:rPr lang="ko-KR" altLang="en-US" sz="2000" dirty="0"/>
              <a:t>길 찾기 구현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추가 사항 토의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3208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500" b="1" i="0" u="none" strike="noStrike" kern="1200" cap="none" spc="0" normalizeH="0" baseline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추가예정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6556E-8C6F-415A-AFB6-58358312C57E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340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지난주 구현내용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/>
              <a:t>지난주까지 구현한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17D0-FB9B-4644-AE47-F8960B745100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86DBA-52C8-457A-93F8-E84B54A2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90" y="2146355"/>
            <a:ext cx="1986982" cy="39977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D2E548-EBAA-423C-BE3F-F6BC68C15236}"/>
              </a:ext>
            </a:extLst>
          </p:cNvPr>
          <p:cNvSpPr/>
          <p:nvPr/>
        </p:nvSpPr>
        <p:spPr>
          <a:xfrm>
            <a:off x="2189366" y="5347588"/>
            <a:ext cx="581258" cy="181065"/>
          </a:xfrm>
          <a:prstGeom prst="rect">
            <a:avLst/>
          </a:prstGeom>
          <a:solidFill>
            <a:srgbClr val="324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299AB-3253-4A24-AC14-9048FEA9CA4B}"/>
              </a:ext>
            </a:extLst>
          </p:cNvPr>
          <p:cNvSpPr/>
          <p:nvPr/>
        </p:nvSpPr>
        <p:spPr>
          <a:xfrm>
            <a:off x="2639520" y="5098765"/>
            <a:ext cx="962306" cy="216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15F3CB-8F21-4AE9-ACC6-5E25C128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5" y="1570275"/>
            <a:ext cx="2383555" cy="493694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D7AD6D-2A60-4CAB-8CAF-205ED378EBD8}"/>
              </a:ext>
            </a:extLst>
          </p:cNvPr>
          <p:cNvCxnSpPr/>
          <p:nvPr/>
        </p:nvCxnSpPr>
        <p:spPr>
          <a:xfrm>
            <a:off x="4079720" y="4234645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8FB73A-EF49-4EC0-858E-0B8E16FD4768}"/>
              </a:ext>
            </a:extLst>
          </p:cNvPr>
          <p:cNvSpPr/>
          <p:nvPr/>
        </p:nvSpPr>
        <p:spPr>
          <a:xfrm>
            <a:off x="7425261" y="2146355"/>
            <a:ext cx="326969" cy="31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C8391D-6AF3-4C66-A05F-9BFA6B6AFB68}"/>
              </a:ext>
            </a:extLst>
          </p:cNvPr>
          <p:cNvCxnSpPr/>
          <p:nvPr/>
        </p:nvCxnSpPr>
        <p:spPr>
          <a:xfrm>
            <a:off x="8184290" y="4145220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EFD05434-5213-4317-B200-40CB0CAA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681" y="1618946"/>
            <a:ext cx="2383555" cy="49062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6A2434-0FDA-48C6-9895-E8FAF8096061}"/>
              </a:ext>
            </a:extLst>
          </p:cNvPr>
          <p:cNvSpPr/>
          <p:nvPr/>
        </p:nvSpPr>
        <p:spPr>
          <a:xfrm>
            <a:off x="9364681" y="2800854"/>
            <a:ext cx="1339959" cy="1224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검색기능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디자인 수정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마커 클릭 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</a:rPr>
              <a:t>정보창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추가사항 토의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5571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10</a:t>
            </a:r>
            <a:r>
              <a:rPr lang="ko-KR" altLang="en-US" sz="3500" b="1" dirty="0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CD76A-A062-4861-BD01-79C2A71D39E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0075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검색기능 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(1/3)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719F88-2743-41F3-BAE0-32C2351F2DF9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지난주 액션바에 검색 아이콘을 추가 했음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이것을 이용해 검색 기능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D6588-BE26-41E7-A10E-E61ACC0BCD0A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4C41F-B206-4B3E-90E2-A39479BB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310" y="1188383"/>
            <a:ext cx="2790692" cy="560103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020032-CF93-4F61-ACB6-7E9ED3E420DE}"/>
              </a:ext>
            </a:extLst>
          </p:cNvPr>
          <p:cNvSpPr/>
          <p:nvPr/>
        </p:nvSpPr>
        <p:spPr>
          <a:xfrm>
            <a:off x="10449681" y="1885963"/>
            <a:ext cx="326969" cy="318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30075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검색기능 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(2/3)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719F88-2743-41F3-BAE0-32C2351F2DF9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검색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액션바를 불러옴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액션바의 </a:t>
            </a:r>
            <a:r>
              <a:rPr lang="ko-KR" altLang="en-US" sz="1200" dirty="0" err="1">
                <a:solidFill>
                  <a:srgbClr val="000000"/>
                </a:solidFill>
              </a:rPr>
              <a:t>서치뷰를</a:t>
            </a:r>
            <a:r>
              <a:rPr lang="ko-KR" altLang="en-US" sz="1200" dirty="0">
                <a:solidFill>
                  <a:srgbClr val="000000"/>
                </a:solidFill>
              </a:rPr>
              <a:t> 변수로 만들고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 err="1">
                <a:solidFill>
                  <a:srgbClr val="000000"/>
                </a:solidFill>
              </a:rPr>
              <a:t>SearchView</a:t>
            </a:r>
            <a:r>
              <a:rPr lang="ko-KR" altLang="en-US" sz="1200" dirty="0">
                <a:solidFill>
                  <a:srgbClr val="000000"/>
                </a:solidFill>
              </a:rPr>
              <a:t>에서 입력 받은 것을 통해 리스트 뷰를 출력 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</a:rPr>
              <a:t>SearchListview</a:t>
            </a:r>
            <a:r>
              <a:rPr lang="en-US" altLang="ko-KR" sz="1200" dirty="0">
                <a:solidFill>
                  <a:srgbClr val="000000"/>
                </a:solidFill>
              </a:rPr>
              <a:t>())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D6588-BE26-41E7-A10E-E61ACC0BCD0A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F454E-885C-4EC0-8717-7D502AB3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80" y="1459138"/>
            <a:ext cx="3879225" cy="32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8729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검색기능</a:t>
            </a:r>
            <a:r>
              <a:rPr lang="en-US" altLang="ko-KR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(3/3)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5719F88-2743-41F3-BAE0-32C2351F2DF9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 err="1">
                <a:solidFill>
                  <a:srgbClr val="000000"/>
                </a:solidFill>
              </a:rPr>
              <a:t>SearchListview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입력 받은 값을 </a:t>
            </a:r>
            <a:r>
              <a:rPr lang="en-US" altLang="ko-KR" sz="1200" dirty="0">
                <a:solidFill>
                  <a:srgbClr val="000000"/>
                </a:solidFill>
              </a:rPr>
              <a:t>String</a:t>
            </a:r>
            <a:r>
              <a:rPr lang="ko-KR" altLang="en-US" sz="1200" dirty="0">
                <a:solidFill>
                  <a:srgbClr val="000000"/>
                </a:solidFill>
              </a:rPr>
              <a:t>값으로 받아서 예방접종센터의 이름 및 주소와 비교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만약 입력 받은 값이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ko-KR" altLang="en-US" sz="1200" dirty="0">
                <a:solidFill>
                  <a:srgbClr val="000000"/>
                </a:solidFill>
              </a:rPr>
              <a:t>예방접종센터의 이름이나 주소와 맞으면 값 저장 및 </a:t>
            </a:r>
            <a:r>
              <a:rPr lang="ko-KR" altLang="en-US" sz="1200" dirty="0" err="1">
                <a:solidFill>
                  <a:srgbClr val="000000"/>
                </a:solidFill>
              </a:rPr>
              <a:t>리스트뷰</a:t>
            </a:r>
            <a:r>
              <a:rPr lang="ko-KR" altLang="en-US" sz="1200" dirty="0">
                <a:solidFill>
                  <a:srgbClr val="000000"/>
                </a:solidFill>
              </a:rPr>
              <a:t> 출력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리스트 뷰 클릭 시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저장한 값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위도</a:t>
            </a:r>
            <a:r>
              <a:rPr lang="en-US" altLang="ko-KR" sz="1200" dirty="0">
                <a:solidFill>
                  <a:srgbClr val="000000"/>
                </a:solidFill>
              </a:rPr>
              <a:t>,</a:t>
            </a:r>
            <a:r>
              <a:rPr lang="ko-KR" altLang="en-US" sz="1200" dirty="0">
                <a:solidFill>
                  <a:srgbClr val="000000"/>
                </a:solidFill>
              </a:rPr>
              <a:t>경도</a:t>
            </a:r>
            <a:r>
              <a:rPr lang="en-US" altLang="ko-KR" sz="1200" dirty="0">
                <a:solidFill>
                  <a:srgbClr val="000000"/>
                </a:solidFill>
              </a:rPr>
              <a:t>,</a:t>
            </a:r>
            <a:r>
              <a:rPr lang="ko-KR" altLang="en-US" sz="1200" dirty="0">
                <a:solidFill>
                  <a:srgbClr val="000000"/>
                </a:solidFill>
              </a:rPr>
              <a:t>이름 등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  <a:r>
              <a:rPr lang="ko-KR" altLang="en-US" sz="1200" dirty="0">
                <a:solidFill>
                  <a:srgbClr val="000000"/>
                </a:solidFill>
              </a:rPr>
              <a:t>을 인텐트를 통해 </a:t>
            </a:r>
            <a:r>
              <a:rPr lang="en-US" altLang="ko-KR" sz="1200" dirty="0" err="1">
                <a:solidFill>
                  <a:srgbClr val="000000"/>
                </a:solidFill>
              </a:rPr>
              <a:t>GmapActivity</a:t>
            </a:r>
            <a:r>
              <a:rPr lang="en-US" altLang="ko-KR" sz="1200" dirty="0">
                <a:solidFill>
                  <a:srgbClr val="000000"/>
                </a:solidFill>
              </a:rPr>
              <a:t>(</a:t>
            </a:r>
            <a:r>
              <a:rPr lang="ko-KR" altLang="en-US" sz="1200" dirty="0">
                <a:solidFill>
                  <a:srgbClr val="000000"/>
                </a:solidFill>
              </a:rPr>
              <a:t>지도</a:t>
            </a:r>
            <a:r>
              <a:rPr lang="en-US" altLang="ko-KR" sz="1200" dirty="0">
                <a:solidFill>
                  <a:srgbClr val="000000"/>
                </a:solidFill>
              </a:rPr>
              <a:t>)</a:t>
            </a:r>
            <a:r>
              <a:rPr lang="ko-KR" altLang="en-US" sz="1200" dirty="0">
                <a:solidFill>
                  <a:srgbClr val="000000"/>
                </a:solidFill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ko-KR" altLang="en-US" sz="1200" dirty="0">
                <a:solidFill>
                  <a:srgbClr val="000000"/>
                </a:solidFill>
              </a:rPr>
              <a:t>보냄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D6588-BE26-41E7-A10E-E61ACC0BCD0A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8B9E5D-AB26-433B-B235-599E395F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6" y="3202151"/>
            <a:ext cx="6540989" cy="3647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AD704-16F9-4640-8A86-7B9C02F7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80" y="3235571"/>
            <a:ext cx="7511350" cy="3574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8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06338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 실행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79D47-C6C4-498F-95F2-73B76004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80" y="1700760"/>
            <a:ext cx="2035408" cy="414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A53CA4-80FE-47C1-ADCF-232BFF0B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86" y="1740291"/>
            <a:ext cx="1992260" cy="404212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1F4A767-FB58-497A-9179-0CF1500BB079}"/>
              </a:ext>
            </a:extLst>
          </p:cNvPr>
          <p:cNvGrpSpPr/>
          <p:nvPr/>
        </p:nvGrpSpPr>
        <p:grpSpPr>
          <a:xfrm>
            <a:off x="282318" y="1657563"/>
            <a:ext cx="2160300" cy="4235494"/>
            <a:chOff x="8328310" y="1188383"/>
            <a:chExt cx="2790692" cy="56010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62F7267-A526-49BB-9C17-46F26DBA9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310" y="1188383"/>
              <a:ext cx="2790692" cy="560103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1D686B-8B22-495F-B8AB-B2E4CD2A998F}"/>
                </a:ext>
              </a:extLst>
            </p:cNvPr>
            <p:cNvSpPr/>
            <p:nvPr/>
          </p:nvSpPr>
          <p:spPr>
            <a:xfrm>
              <a:off x="10449681" y="1885963"/>
              <a:ext cx="326969" cy="3188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0DD99-4F91-48B1-AB9E-CEA2AC6B2EFF}"/>
              </a:ext>
            </a:extLst>
          </p:cNvPr>
          <p:cNvCxnSpPr/>
          <p:nvPr/>
        </p:nvCxnSpPr>
        <p:spPr>
          <a:xfrm>
            <a:off x="2639520" y="3815660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A9D1CB-9520-4425-A326-00D5C7F07E21}"/>
              </a:ext>
            </a:extLst>
          </p:cNvPr>
          <p:cNvGrpSpPr/>
          <p:nvPr/>
        </p:nvGrpSpPr>
        <p:grpSpPr>
          <a:xfrm>
            <a:off x="6384040" y="1614366"/>
            <a:ext cx="2160300" cy="4235494"/>
            <a:chOff x="8328310" y="1188383"/>
            <a:chExt cx="2790692" cy="56010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4A9C833-8C06-4C2F-A497-43CCDF60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310" y="1188383"/>
              <a:ext cx="2790692" cy="560103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2B962-82EB-40F2-9AB6-172B1837E6E0}"/>
                </a:ext>
              </a:extLst>
            </p:cNvPr>
            <p:cNvSpPr/>
            <p:nvPr/>
          </p:nvSpPr>
          <p:spPr>
            <a:xfrm>
              <a:off x="10449681" y="1885963"/>
              <a:ext cx="326969" cy="3188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941839-7D76-4C87-8FB5-5B7DD77FB725}"/>
              </a:ext>
            </a:extLst>
          </p:cNvPr>
          <p:cNvCxnSpPr/>
          <p:nvPr/>
        </p:nvCxnSpPr>
        <p:spPr>
          <a:xfrm>
            <a:off x="8741242" y="3772463"/>
            <a:ext cx="86410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4994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디자인 수정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1520428-F62B-4749-9517-CDFC190B1B92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메인 화면 변경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000000"/>
                </a:solidFill>
              </a:rPr>
              <a:t>버튼 모양 및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ko-KR" altLang="en-US" sz="1200" dirty="0">
                <a:solidFill>
                  <a:srgbClr val="000000"/>
                </a:solidFill>
              </a:rPr>
              <a:t>버튼 텍스트 변경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rgbClr val="000000"/>
                </a:solidFill>
              </a:rPr>
              <a:t>PRINCESS SUVIN WITH 5 DWARFS </a:t>
            </a:r>
            <a:r>
              <a:rPr lang="ko-KR" altLang="en-US" sz="1200" dirty="0">
                <a:solidFill>
                  <a:srgbClr val="000000"/>
                </a:solidFill>
              </a:rPr>
              <a:t>문구 추가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5E2BB9-7B67-45AE-B890-CE32DD9B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98" y="1412720"/>
            <a:ext cx="2379399" cy="46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4994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500" b="1" dirty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디자인 수정</a:t>
            </a:r>
            <a:endParaRPr kumimoji="0" lang="ko-KR" altLang="en-US" sz="3500" b="1" i="0" u="none" strike="noStrike" kern="1200" cap="none" spc="0" normalizeH="0" baseline="0" dirty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A1B3-9B10-4B0F-A458-E6956D986F98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1520428-F62B-4749-9517-CDFC190B1B92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마커 모양 변경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AD328-49EC-455E-BEBF-E8AAEAA2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40" y="3140960"/>
            <a:ext cx="1296180" cy="15842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CC3BF0-B5F1-4FE1-A8D0-AD2F9A85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90" y="1378419"/>
            <a:ext cx="2506117" cy="505400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DCDA5B-960D-4226-8B6C-70BF25463313}"/>
              </a:ext>
            </a:extLst>
          </p:cNvPr>
          <p:cNvCxnSpPr/>
          <p:nvPr/>
        </p:nvCxnSpPr>
        <p:spPr>
          <a:xfrm>
            <a:off x="3863690" y="3789050"/>
            <a:ext cx="6749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8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323</Words>
  <Application>Microsoft Office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 래원</cp:lastModifiedBy>
  <cp:revision>43</cp:revision>
  <dcterms:created xsi:type="dcterms:W3CDTF">2021-04-05T04:34:29Z</dcterms:created>
  <dcterms:modified xsi:type="dcterms:W3CDTF">2021-06-18T06:24:34Z</dcterms:modified>
  <cp:version>1000.0000.01</cp:version>
</cp:coreProperties>
</file>