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7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D7EF2-A87F-4281-AA5C-0A05CBABAEC6}" v="59" dt="2021-06-18T06:32:23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999"/>
  </p:normalViewPr>
  <p:slideViewPr>
    <p:cSldViewPr snapToObjects="1">
      <p:cViewPr varScale="1">
        <p:scale>
          <a:sx n="102" d="100"/>
          <a:sy n="102" d="100"/>
        </p:scale>
        <p:origin x="1116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이삭" userId="4f43a44f-7ecd-42e1-81c2-9bb777ea731f" providerId="ADAL" clId="{E3FD7EF2-A87F-4281-AA5C-0A05CBABAEC6}"/>
    <pc:docChg chg="undo custSel addSld delSld modSld">
      <pc:chgData name="홍이삭" userId="4f43a44f-7ecd-42e1-81c2-9bb777ea731f" providerId="ADAL" clId="{E3FD7EF2-A87F-4281-AA5C-0A05CBABAEC6}" dt="2021-06-18T06:32:23.343" v="963"/>
      <pc:docMkLst>
        <pc:docMk/>
      </pc:docMkLst>
      <pc:sldChg chg="modSp mod">
        <pc:chgData name="홍이삭" userId="4f43a44f-7ecd-42e1-81c2-9bb777ea731f" providerId="ADAL" clId="{E3FD7EF2-A87F-4281-AA5C-0A05CBABAEC6}" dt="2021-06-18T06:13:41.324" v="97"/>
        <pc:sldMkLst>
          <pc:docMk/>
          <pc:sldMk cId="0" sldId="256"/>
        </pc:sldMkLst>
        <pc:spChg chg="mod">
          <ac:chgData name="홍이삭" userId="4f43a44f-7ecd-42e1-81c2-9bb777ea731f" providerId="ADAL" clId="{E3FD7EF2-A87F-4281-AA5C-0A05CBABAEC6}" dt="2021-06-18T06:13:41.324" v="97"/>
          <ac:spMkLst>
            <pc:docMk/>
            <pc:sldMk cId="0" sldId="256"/>
            <ac:spMk id="2" creationId="{00000000-0000-0000-0000-000000000000}"/>
          </ac:spMkLst>
        </pc:spChg>
        <pc:spChg chg="mod">
          <ac:chgData name="홍이삭" userId="4f43a44f-7ecd-42e1-81c2-9bb777ea731f" providerId="ADAL" clId="{E3FD7EF2-A87F-4281-AA5C-0A05CBABAEC6}" dt="2021-06-18T06:12:52.391" v="47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홍이삭" userId="4f43a44f-7ecd-42e1-81c2-9bb777ea731f" providerId="ADAL" clId="{E3FD7EF2-A87F-4281-AA5C-0A05CBABAEC6}" dt="2021-06-18T06:32:12.508" v="946"/>
        <pc:sldMkLst>
          <pc:docMk/>
          <pc:sldMk cId="634612744" sldId="277"/>
        </pc:sldMkLst>
        <pc:spChg chg="mod">
          <ac:chgData name="홍이삭" userId="4f43a44f-7ecd-42e1-81c2-9bb777ea731f" providerId="ADAL" clId="{E3FD7EF2-A87F-4281-AA5C-0A05CBABAEC6}" dt="2021-06-18T06:32:12.508" v="946"/>
          <ac:spMkLst>
            <pc:docMk/>
            <pc:sldMk cId="634612744" sldId="277"/>
            <ac:spMk id="2" creationId="{6D109F3F-BB91-421D-82CF-5C2B6F6B8A1E}"/>
          </ac:spMkLst>
        </pc:spChg>
      </pc:sldChg>
      <pc:sldChg chg="addSp modSp new mod">
        <pc:chgData name="홍이삭" userId="4f43a44f-7ecd-42e1-81c2-9bb777ea731f" providerId="ADAL" clId="{E3FD7EF2-A87F-4281-AA5C-0A05CBABAEC6}" dt="2021-06-18T06:18:02.177" v="671" actId="1076"/>
        <pc:sldMkLst>
          <pc:docMk/>
          <pc:sldMk cId="36460999" sldId="278"/>
        </pc:sldMkLst>
        <pc:spChg chg="mod">
          <ac:chgData name="홍이삭" userId="4f43a44f-7ecd-42e1-81c2-9bb777ea731f" providerId="ADAL" clId="{E3FD7EF2-A87F-4281-AA5C-0A05CBABAEC6}" dt="2021-06-18T06:17:19.585" v="669" actId="20577"/>
          <ac:spMkLst>
            <pc:docMk/>
            <pc:sldMk cId="36460999" sldId="278"/>
            <ac:spMk id="2" creationId="{F318BDBE-6B46-4D80-9835-D19BC9E1809A}"/>
          </ac:spMkLst>
        </pc:spChg>
        <pc:spChg chg="mod">
          <ac:chgData name="홍이삭" userId="4f43a44f-7ecd-42e1-81c2-9bb777ea731f" providerId="ADAL" clId="{E3FD7EF2-A87F-4281-AA5C-0A05CBABAEC6}" dt="2021-06-18T06:13:49.737" v="121"/>
          <ac:spMkLst>
            <pc:docMk/>
            <pc:sldMk cId="36460999" sldId="278"/>
            <ac:spMk id="3" creationId="{DA0E5A75-E7B8-439A-ADE8-BF244D3657BE}"/>
          </ac:spMkLst>
        </pc:spChg>
        <pc:picChg chg="add mod">
          <ac:chgData name="홍이삭" userId="4f43a44f-7ecd-42e1-81c2-9bb777ea731f" providerId="ADAL" clId="{E3FD7EF2-A87F-4281-AA5C-0A05CBABAEC6}" dt="2021-06-18T06:18:02.177" v="671" actId="1076"/>
          <ac:picMkLst>
            <pc:docMk/>
            <pc:sldMk cId="36460999" sldId="278"/>
            <ac:picMk id="5" creationId="{692DC5F5-B31A-4F4C-89CA-093A6D8A217E}"/>
          </ac:picMkLst>
        </pc:picChg>
      </pc:sldChg>
      <pc:sldChg chg="addSp delSp modSp new mod">
        <pc:chgData name="홍이삭" userId="4f43a44f-7ecd-42e1-81c2-9bb777ea731f" providerId="ADAL" clId="{E3FD7EF2-A87F-4281-AA5C-0A05CBABAEC6}" dt="2021-06-18T06:26:03.919" v="698" actId="20577"/>
        <pc:sldMkLst>
          <pc:docMk/>
          <pc:sldMk cId="195753342" sldId="279"/>
        </pc:sldMkLst>
        <pc:spChg chg="del">
          <ac:chgData name="홍이삭" userId="4f43a44f-7ecd-42e1-81c2-9bb777ea731f" providerId="ADAL" clId="{E3FD7EF2-A87F-4281-AA5C-0A05CBABAEC6}" dt="2021-06-18T06:23:52.828" v="678" actId="22"/>
          <ac:spMkLst>
            <pc:docMk/>
            <pc:sldMk cId="195753342" sldId="279"/>
            <ac:spMk id="2" creationId="{4214B8F6-88BC-49C1-B177-BDEBFD4D016A}"/>
          </ac:spMkLst>
        </pc:spChg>
        <pc:spChg chg="mod">
          <ac:chgData name="홍이삭" userId="4f43a44f-7ecd-42e1-81c2-9bb777ea731f" providerId="ADAL" clId="{E3FD7EF2-A87F-4281-AA5C-0A05CBABAEC6}" dt="2021-06-18T06:26:03.919" v="698" actId="20577"/>
          <ac:spMkLst>
            <pc:docMk/>
            <pc:sldMk cId="195753342" sldId="279"/>
            <ac:spMk id="3" creationId="{3081DF3C-7F80-49AB-8C56-1A0F8B6BE04B}"/>
          </ac:spMkLst>
        </pc:spChg>
        <pc:picChg chg="add mod">
          <ac:chgData name="홍이삭" userId="4f43a44f-7ecd-42e1-81c2-9bb777ea731f" providerId="ADAL" clId="{E3FD7EF2-A87F-4281-AA5C-0A05CBABAEC6}" dt="2021-06-18T06:22:58.896" v="674" actId="1076"/>
          <ac:picMkLst>
            <pc:docMk/>
            <pc:sldMk cId="195753342" sldId="279"/>
            <ac:picMk id="5" creationId="{3DE13360-4C72-40FF-A149-BC3FD27AC61F}"/>
          </ac:picMkLst>
        </pc:picChg>
        <pc:picChg chg="add del mod">
          <ac:chgData name="홍이삭" userId="4f43a44f-7ecd-42e1-81c2-9bb777ea731f" providerId="ADAL" clId="{E3FD7EF2-A87F-4281-AA5C-0A05CBABAEC6}" dt="2021-06-18T06:23:51.887" v="677" actId="478"/>
          <ac:picMkLst>
            <pc:docMk/>
            <pc:sldMk cId="195753342" sldId="279"/>
            <ac:picMk id="7" creationId="{CD2B1ED7-05AE-44F3-8A0F-23139986D6FA}"/>
          </ac:picMkLst>
        </pc:picChg>
        <pc:picChg chg="add mod ord">
          <ac:chgData name="홍이삭" userId="4f43a44f-7ecd-42e1-81c2-9bb777ea731f" providerId="ADAL" clId="{E3FD7EF2-A87F-4281-AA5C-0A05CBABAEC6}" dt="2021-06-18T06:23:56.978" v="679" actId="1076"/>
          <ac:picMkLst>
            <pc:docMk/>
            <pc:sldMk cId="195753342" sldId="279"/>
            <ac:picMk id="9" creationId="{FCAF065E-32A8-40F8-B2CE-4297AB188CA2}"/>
          </ac:picMkLst>
        </pc:picChg>
      </pc:sldChg>
      <pc:sldChg chg="addSp delSp modSp new mod">
        <pc:chgData name="홍이삭" userId="4f43a44f-7ecd-42e1-81c2-9bb777ea731f" providerId="ADAL" clId="{E3FD7EF2-A87F-4281-AA5C-0A05CBABAEC6}" dt="2021-06-18T06:28:01.166" v="799" actId="1076"/>
        <pc:sldMkLst>
          <pc:docMk/>
          <pc:sldMk cId="2913573932" sldId="280"/>
        </pc:sldMkLst>
        <pc:spChg chg="mod">
          <ac:chgData name="홍이삭" userId="4f43a44f-7ecd-42e1-81c2-9bb777ea731f" providerId="ADAL" clId="{E3FD7EF2-A87F-4281-AA5C-0A05CBABAEC6}" dt="2021-06-18T06:26:38.705" v="796"/>
          <ac:spMkLst>
            <pc:docMk/>
            <pc:sldMk cId="2913573932" sldId="280"/>
            <ac:spMk id="3" creationId="{B7999444-079D-4E93-8A58-7D8CC8E9513B}"/>
          </ac:spMkLst>
        </pc:spChg>
        <pc:picChg chg="add del mod">
          <ac:chgData name="홍이삭" userId="4f43a44f-7ecd-42e1-81c2-9bb777ea731f" providerId="ADAL" clId="{E3FD7EF2-A87F-4281-AA5C-0A05CBABAEC6}" dt="2021-06-18T06:27:57.864" v="797" actId="478"/>
          <ac:picMkLst>
            <pc:docMk/>
            <pc:sldMk cId="2913573932" sldId="280"/>
            <ac:picMk id="5" creationId="{11A08093-0A80-4E65-BA48-D5C3C79F69F9}"/>
          </ac:picMkLst>
        </pc:picChg>
        <pc:picChg chg="add mod">
          <ac:chgData name="홍이삭" userId="4f43a44f-7ecd-42e1-81c2-9bb777ea731f" providerId="ADAL" clId="{E3FD7EF2-A87F-4281-AA5C-0A05CBABAEC6}" dt="2021-06-18T06:28:01.166" v="799" actId="1076"/>
          <ac:picMkLst>
            <pc:docMk/>
            <pc:sldMk cId="2913573932" sldId="280"/>
            <ac:picMk id="7" creationId="{613827CE-00DB-40F9-B46A-B124FF3997C7}"/>
          </ac:picMkLst>
        </pc:picChg>
      </pc:sldChg>
      <pc:sldChg chg="addSp delSp modSp new mod">
        <pc:chgData name="홍이삭" userId="4f43a44f-7ecd-42e1-81c2-9bb777ea731f" providerId="ADAL" clId="{E3FD7EF2-A87F-4281-AA5C-0A05CBABAEC6}" dt="2021-06-18T06:32:23.343" v="963"/>
        <pc:sldMkLst>
          <pc:docMk/>
          <pc:sldMk cId="1910813860" sldId="281"/>
        </pc:sldMkLst>
        <pc:spChg chg="del">
          <ac:chgData name="홍이삭" userId="4f43a44f-7ecd-42e1-81c2-9bb777ea731f" providerId="ADAL" clId="{E3FD7EF2-A87F-4281-AA5C-0A05CBABAEC6}" dt="2021-06-18T06:30:37.134" v="818" actId="478"/>
          <ac:spMkLst>
            <pc:docMk/>
            <pc:sldMk cId="1910813860" sldId="281"/>
            <ac:spMk id="2" creationId="{AF18E8BD-1719-4B14-836D-D44567085A8F}"/>
          </ac:spMkLst>
        </pc:spChg>
        <pc:spChg chg="mod">
          <ac:chgData name="홍이삭" userId="4f43a44f-7ecd-42e1-81c2-9bb777ea731f" providerId="ADAL" clId="{E3FD7EF2-A87F-4281-AA5C-0A05CBABAEC6}" dt="2021-06-18T06:32:23.343" v="963"/>
          <ac:spMkLst>
            <pc:docMk/>
            <pc:sldMk cId="1910813860" sldId="281"/>
            <ac:spMk id="3" creationId="{D579F086-631E-4C80-846B-FE2DD7A3FB5D}"/>
          </ac:spMkLst>
        </pc:spChg>
        <pc:spChg chg="add mod">
          <ac:chgData name="홍이삭" userId="4f43a44f-7ecd-42e1-81c2-9bb777ea731f" providerId="ADAL" clId="{E3FD7EF2-A87F-4281-AA5C-0A05CBABAEC6}" dt="2021-06-18T06:30:58.356" v="823" actId="1076"/>
          <ac:spMkLst>
            <pc:docMk/>
            <pc:sldMk cId="1910813860" sldId="281"/>
            <ac:spMk id="8" creationId="{EE38F125-E7A5-4170-B54C-92F17BF73694}"/>
          </ac:spMkLst>
        </pc:spChg>
        <pc:spChg chg="add mod">
          <ac:chgData name="홍이삭" userId="4f43a44f-7ecd-42e1-81c2-9bb777ea731f" providerId="ADAL" clId="{E3FD7EF2-A87F-4281-AA5C-0A05CBABAEC6}" dt="2021-06-18T06:31:19.715" v="827" actId="1582"/>
          <ac:spMkLst>
            <pc:docMk/>
            <pc:sldMk cId="1910813860" sldId="281"/>
            <ac:spMk id="9" creationId="{E8E8834E-4E64-4321-BDA7-536D3AD46AD3}"/>
          </ac:spMkLst>
        </pc:spChg>
        <pc:picChg chg="add mod">
          <ac:chgData name="홍이삭" userId="4f43a44f-7ecd-42e1-81c2-9bb777ea731f" providerId="ADAL" clId="{E3FD7EF2-A87F-4281-AA5C-0A05CBABAEC6}" dt="2021-06-18T06:30:46.256" v="820" actId="1076"/>
          <ac:picMkLst>
            <pc:docMk/>
            <pc:sldMk cId="1910813860" sldId="281"/>
            <ac:picMk id="5" creationId="{652C78FD-1F4F-4B59-BB64-D508C8F39E51}"/>
          </ac:picMkLst>
        </pc:picChg>
        <pc:picChg chg="add mod">
          <ac:chgData name="홍이삭" userId="4f43a44f-7ecd-42e1-81c2-9bb777ea731f" providerId="ADAL" clId="{E3FD7EF2-A87F-4281-AA5C-0A05CBABAEC6}" dt="2021-06-18T06:30:54.175" v="822" actId="1076"/>
          <ac:picMkLst>
            <pc:docMk/>
            <pc:sldMk cId="1910813860" sldId="281"/>
            <ac:picMk id="7" creationId="{DE3213D2-8DFF-4BFB-8361-DB008A862C37}"/>
          </ac:picMkLst>
        </pc:picChg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1834849158" sldId="284"/>
        </pc:sldMkLst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1935042657" sldId="285"/>
        </pc:sldMkLst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2757359478" sldId="286"/>
        </pc:sldMkLst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1584270224" sldId="287"/>
        </pc:sldMkLst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3483170426" sldId="288"/>
        </pc:sldMkLst>
      </pc:sldChg>
      <pc:sldChg chg="del">
        <pc:chgData name="홍이삭" userId="4f43a44f-7ecd-42e1-81c2-9bb777ea731f" providerId="ADAL" clId="{E3FD7EF2-A87F-4281-AA5C-0A05CBABAEC6}" dt="2021-06-18T06:12:48.264" v="45" actId="47"/>
        <pc:sldMkLst>
          <pc:docMk/>
          <pc:sldMk cId="85369285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2800"/>
            </a:lvl1pPr>
            <a:lvl2pPr marL="7429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‒"/>
              <a:defRPr sz="2000"/>
            </a:lvl2pPr>
            <a:lvl3pPr marL="11430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  <a:defRPr sz="1800"/>
            </a:lvl3pPr>
            <a:lvl4pPr marL="16002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1600"/>
            </a:lvl4pPr>
            <a:lvl5pPr marL="2057400" indent="-2286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함초롬돋움" panose="020B0604000101010101" pitchFamily="50" charset="-127"/>
              <a:buChar char="•"/>
              <a:defRPr sz="1600"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chemeClr val="accent6">
              <a:lumMod val="50000"/>
              <a:alpha val="83137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A682-DF25-4CFC-9F20-037887FD1989}"/>
              </a:ext>
            </a:extLst>
          </p:cNvPr>
          <p:cNvSpPr txBox="1"/>
          <p:nvPr userDrawn="1"/>
        </p:nvSpPr>
        <p:spPr>
          <a:xfrm>
            <a:off x="5708011" y="164401"/>
            <a:ext cx="3807453" cy="8404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BFD87A50-21D4-4166-B930-171C28CD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50" y="254231"/>
            <a:ext cx="6696930" cy="74425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3500" b="1" i="0" u="none" strike="noStrike" kern="1200" cap="none" spc="0" normalizeH="0" baseline="0" dirty="0" smtClean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defRPr>
            </a:lvl1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/>
              <a:buNone/>
            </a:pP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.go.kr/data/15077603/fileData.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 dirty="0"/>
              <a:t>전화 연결 구현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18BDBE-6B46-4D80-9835-D19BC9E1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예방접종센터 주소</a:t>
            </a:r>
            <a:r>
              <a:rPr lang="en-US" altLang="ko-KR" dirty="0"/>
              <a:t>, </a:t>
            </a:r>
            <a:r>
              <a:rPr lang="ko-KR" altLang="en-US" dirty="0"/>
              <a:t>시설 이름</a:t>
            </a:r>
            <a:r>
              <a:rPr lang="en-US" altLang="ko-KR" dirty="0"/>
              <a:t>, </a:t>
            </a:r>
            <a:r>
              <a:rPr lang="ko-KR" altLang="en-US" dirty="0"/>
              <a:t>전화번호 파일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https://www.data.go.kr/data/15077603/fileData.do</a:t>
            </a:r>
            <a:endParaRPr lang="en-US" altLang="ko-KR" dirty="0"/>
          </a:p>
          <a:p>
            <a:pPr lvl="1"/>
            <a:r>
              <a:rPr lang="ko-KR" altLang="en-US" dirty="0"/>
              <a:t>주기적</a:t>
            </a:r>
            <a:r>
              <a:rPr lang="en-US" altLang="ko-KR" dirty="0"/>
              <a:t>(</a:t>
            </a:r>
            <a:r>
              <a:rPr lang="ko-KR" altLang="en-US" dirty="0"/>
              <a:t>매 달</a:t>
            </a:r>
            <a:r>
              <a:rPr lang="en-US" altLang="ko-KR" dirty="0"/>
              <a:t>)</a:t>
            </a:r>
            <a:r>
              <a:rPr lang="ko-KR" altLang="en-US" dirty="0"/>
              <a:t>으로 업데이트 필요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 err="1"/>
              <a:t>api</a:t>
            </a:r>
            <a:r>
              <a:rPr lang="ko-KR" altLang="en-US" dirty="0"/>
              <a:t>에서 받아온 정보와 파일의 시설 이름을 매칭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0E5A75-E7B8-439A-ADE8-BF244D36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 연결 구현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DC5F5-B31A-4F4C-89CA-093A6D8A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797190"/>
            <a:ext cx="11658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AF065E-32A8-40F8-B2CE-4297AB188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50" y="1577417"/>
            <a:ext cx="7794714" cy="452596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081DF3C-7F80-49AB-8C56-1A0F8B6B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GetPhone.java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13360-4C72-40FF-A149-BC3FD27A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0" y="1844780"/>
            <a:ext cx="3152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3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C6B960-C533-4C08-B537-D5FF95A9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999444-079D-4E93-8A58-7D8CC8E9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GetPhone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3827CE-00DB-40F9-B46A-B124FF39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2" y="1748631"/>
            <a:ext cx="7972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39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79F086-631E-4C80-846B-FE2DD7A3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2C78FD-1F4F-4B59-BB64-D508C8F3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340710"/>
            <a:ext cx="2804188" cy="515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3213D2-8DFF-4BFB-8361-DB008A86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64" y="1340710"/>
            <a:ext cx="2832160" cy="515383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E38F125-E7A5-4170-B54C-92F17BF73694}"/>
              </a:ext>
            </a:extLst>
          </p:cNvPr>
          <p:cNvSpPr/>
          <p:nvPr/>
        </p:nvSpPr>
        <p:spPr>
          <a:xfrm>
            <a:off x="5289420" y="3429000"/>
            <a:ext cx="1206451" cy="8641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8834E-4E64-4321-BDA7-536D3AD46AD3}"/>
              </a:ext>
            </a:extLst>
          </p:cNvPr>
          <p:cNvSpPr/>
          <p:nvPr/>
        </p:nvSpPr>
        <p:spPr>
          <a:xfrm>
            <a:off x="1991430" y="5661310"/>
            <a:ext cx="1224170" cy="36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138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109F3F-BB91-421D-82CF-5C2B6F6B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프로그래밍 팀</a:t>
            </a:r>
            <a:endParaRPr lang="en-US" altLang="ko-KR" sz="2800" dirty="0"/>
          </a:p>
          <a:p>
            <a:pPr lvl="1"/>
            <a:r>
              <a:rPr lang="ko-KR" altLang="en-US" dirty="0"/>
              <a:t>현재 위치에서 예방접종센터까지 </a:t>
            </a:r>
            <a:r>
              <a:rPr lang="ko-KR" altLang="en-US" dirty="0" err="1"/>
              <a:t>길찾기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sz="2800" dirty="0"/>
              <a:t>디자인 팀</a:t>
            </a:r>
            <a:endParaRPr lang="en-US" altLang="ko-KR" sz="2800" dirty="0"/>
          </a:p>
          <a:p>
            <a:pPr lvl="1"/>
            <a:r>
              <a:rPr lang="ko-KR" altLang="en-US" sz="2000" dirty="0"/>
              <a:t>어플 </a:t>
            </a:r>
            <a:r>
              <a:rPr lang="ko-KR" altLang="en-US" sz="2000" dirty="0" err="1"/>
              <a:t>설치시</a:t>
            </a:r>
            <a:r>
              <a:rPr lang="ko-KR" altLang="en-US" sz="2000" dirty="0"/>
              <a:t> 아이콘 제작</a:t>
            </a:r>
            <a:endParaRPr lang="en-US" altLang="ko-KR" sz="2000" dirty="0"/>
          </a:p>
          <a:p>
            <a:pPr lvl="1"/>
            <a:r>
              <a:rPr lang="ko-KR" altLang="en-US" dirty="0" err="1"/>
              <a:t>리스트뷰</a:t>
            </a:r>
            <a:r>
              <a:rPr lang="ko-KR" altLang="en-US" dirty="0"/>
              <a:t> 디자인 수정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EB393-46C7-48E5-AA53-10D3B47CC00A}"/>
              </a:ext>
            </a:extLst>
          </p:cNvPr>
          <p:cNvSpPr txBox="1"/>
          <p:nvPr/>
        </p:nvSpPr>
        <p:spPr>
          <a:xfrm>
            <a:off x="1580388" y="260604"/>
            <a:ext cx="20633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남은 일정</a:t>
            </a:r>
          </a:p>
        </p:txBody>
      </p:sp>
    </p:spTree>
    <p:extLst>
      <p:ext uri="{BB962C8B-B14F-4D97-AF65-F5344CB8AC3E}">
        <p14:creationId xmlns:p14="http://schemas.microsoft.com/office/powerpoint/2010/main" val="6346127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>
        <a:spAutoFit/>
      </a:bodyPr>
      <a:lstStyle>
        <a:defPPr marL="0" indent="0" algn="l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sz="3500" b="1" i="0" u="none" strike="noStrike" kern="1200" cap="none" spc="0" normalizeH="0" baseline="0" dirty="0" smtClean="0">
            <a:solidFill>
              <a:srgbClr val="FFFFFF"/>
            </a:solidFill>
            <a:effectLst>
              <a:outerShdw dist="19756" dir="2700000" algn="ctr" rotWithShape="0">
                <a:srgbClr val="A6A6A6"/>
              </a:outerShdw>
            </a:effectLst>
            <a:latin typeface="함초롬돋움"/>
            <a:ea typeface="함초롬돋움"/>
            <a:cs typeface="함초롬돋움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79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Wingdings</vt:lpstr>
      <vt:lpstr>한컴오피스</vt:lpstr>
      <vt:lpstr>전화 연결 구현</vt:lpstr>
      <vt:lpstr>전화 연결 구현 방법</vt:lpstr>
      <vt:lpstr>GetPhone.java</vt:lpstr>
      <vt:lpstr>GetPhone 사용</vt:lpstr>
      <vt:lpstr>실행 결과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홍이삭</cp:lastModifiedBy>
  <cp:revision>35</cp:revision>
  <dcterms:created xsi:type="dcterms:W3CDTF">2021-04-05T04:34:29Z</dcterms:created>
  <dcterms:modified xsi:type="dcterms:W3CDTF">2021-06-18T06:32:24Z</dcterms:modified>
  <cp:version>1000.0000.01</cp:version>
</cp:coreProperties>
</file>