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0" r:id="rId1"/>
  </p:sldMasterIdLst>
  <p:notesMasterIdLst>
    <p:notesMasterId r:id="rId11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77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99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D7EF2-A87F-4281-AA5C-0A05CBABAEC6}" v="3" dt="2021-06-18T05:18:01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9999"/>
  </p:normalViewPr>
  <p:slideViewPr>
    <p:cSldViewPr snapToObjects="1">
      <p:cViewPr varScale="1">
        <p:scale>
          <a:sx n="102" d="100"/>
          <a:sy n="102" d="100"/>
        </p:scale>
        <p:origin x="1116" y="114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이삭" userId="4f43a44f-7ecd-42e1-81c2-9bb777ea731f" providerId="ADAL" clId="{67E829E6-E3F9-498F-BEC9-3A22D20EA8D0}"/>
    <pc:docChg chg="modSld">
      <pc:chgData name="홍이삭" userId="4f43a44f-7ecd-42e1-81c2-9bb777ea731f" providerId="ADAL" clId="{67E829E6-E3F9-498F-BEC9-3A22D20EA8D0}" dt="2021-06-18T06:12:30.942" v="3" actId="20577"/>
      <pc:docMkLst>
        <pc:docMk/>
      </pc:docMkLst>
      <pc:sldChg chg="modSp mod">
        <pc:chgData name="홍이삭" userId="4f43a44f-7ecd-42e1-81c2-9bb777ea731f" providerId="ADAL" clId="{67E829E6-E3F9-498F-BEC9-3A22D20EA8D0}" dt="2021-06-18T06:12:30.942" v="3" actId="20577"/>
        <pc:sldMkLst>
          <pc:docMk/>
          <pc:sldMk cId="1834849158" sldId="284"/>
        </pc:sldMkLst>
        <pc:spChg chg="mod">
          <ac:chgData name="홍이삭" userId="4f43a44f-7ecd-42e1-81c2-9bb777ea731f" providerId="ADAL" clId="{67E829E6-E3F9-498F-BEC9-3A22D20EA8D0}" dt="2021-06-18T06:12:30.942" v="3" actId="20577"/>
          <ac:spMkLst>
            <pc:docMk/>
            <pc:sldMk cId="1834849158" sldId="284"/>
            <ac:spMk id="2" creationId="{458DCE13-D09F-480A-BC96-05E00A0ECBD5}"/>
          </ac:spMkLst>
        </pc:spChg>
      </pc:sldChg>
    </pc:docChg>
  </pc:docChgLst>
  <pc:docChgLst>
    <pc:chgData name="홍이삭" userId="4f43a44f-7ecd-42e1-81c2-9bb777ea731f" providerId="ADAL" clId="{E3FD7EF2-A87F-4281-AA5C-0A05CBABAEC6}"/>
    <pc:docChg chg="modSld">
      <pc:chgData name="홍이삭" userId="4f43a44f-7ecd-42e1-81c2-9bb777ea731f" providerId="ADAL" clId="{E3FD7EF2-A87F-4281-AA5C-0A05CBABAEC6}" dt="2021-06-18T06:09:37.126" v="44" actId="20577"/>
      <pc:docMkLst>
        <pc:docMk/>
      </pc:docMkLst>
      <pc:sldChg chg="modSp mod">
        <pc:chgData name="홍이삭" userId="4f43a44f-7ecd-42e1-81c2-9bb777ea731f" providerId="ADAL" clId="{E3FD7EF2-A87F-4281-AA5C-0A05CBABAEC6}" dt="2021-06-18T06:09:37.126" v="44" actId="20577"/>
        <pc:sldMkLst>
          <pc:docMk/>
          <pc:sldMk cId="0" sldId="256"/>
        </pc:sldMkLst>
        <pc:spChg chg="mod">
          <ac:chgData name="홍이삭" userId="4f43a44f-7ecd-42e1-81c2-9bb777ea731f" providerId="ADAL" clId="{E3FD7EF2-A87F-4281-AA5C-0A05CBABAEC6}" dt="2021-06-18T06:09:37.126" v="44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홍이삭" userId="4f43a44f-7ecd-42e1-81c2-9bb777ea731f" providerId="ADAL" clId="{E3FD7EF2-A87F-4281-AA5C-0A05CBABAEC6}" dt="2021-06-18T05:18:01.326" v="42"/>
        <pc:sldMkLst>
          <pc:docMk/>
          <pc:sldMk cId="634612744" sldId="277"/>
        </pc:sldMkLst>
        <pc:spChg chg="mod">
          <ac:chgData name="홍이삭" userId="4f43a44f-7ecd-42e1-81c2-9bb777ea731f" providerId="ADAL" clId="{E3FD7EF2-A87F-4281-AA5C-0A05CBABAEC6}" dt="2021-06-18T05:18:01.326" v="42"/>
          <ac:spMkLst>
            <pc:docMk/>
            <pc:sldMk cId="634612744" sldId="277"/>
            <ac:spMk id="2" creationId="{6D109F3F-BB91-421D-82CF-5C2B6F6B8A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425064" y="2132838"/>
            <a:ext cx="7341871" cy="14700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>
              <a:defRPr sz="5000" b="1">
                <a:solidFill>
                  <a:schemeClr val="lt1"/>
                </a:solidFill>
                <a:effectLst>
                  <a:outerShdw dist="28222" dir="3420000" algn="ctr" rotWithShape="0">
                    <a:srgbClr val="A6A6A6"/>
                  </a:outerShdw>
                </a:effectLst>
              </a:defRPr>
            </a:lvl1pPr>
          </a:lstStyle>
          <a:p>
            <a:pPr lvl="0">
              <a:defRPr/>
            </a:pPr>
            <a:r>
              <a:rPr lang="ko-KR" altLang="en-US"/>
              <a:t>ㅁㅁ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  <p:sp>
        <p:nvSpPr>
          <p:cNvPr id="8" name="부제목 2"/>
          <p:cNvSpPr>
            <a:spLocks noGrp="1"/>
          </p:cNvSpPr>
          <p:nvPr userDrawn="1">
            <p:ph type="subTitle" idx="10"/>
          </p:nvPr>
        </p:nvSpPr>
        <p:spPr>
          <a:xfrm>
            <a:off x="2425065" y="3602863"/>
            <a:ext cx="7341871" cy="478256"/>
          </a:xfrm>
        </p:spPr>
        <p:txBody>
          <a:bodyPr vert="horz" lIns="91440" tIns="45720" rIns="91440" bIns="45720" anchor="ctr">
            <a:normAutofit/>
          </a:bodyPr>
          <a:lstStyle>
            <a:lvl1pPr algn="ctr">
              <a:defRPr sz="20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함초롬돋움" panose="020B0604000101010101" pitchFamily="50" charset="-127"/>
              <a:buChar char="•"/>
              <a:defRPr sz="2800"/>
            </a:lvl1pPr>
            <a:lvl2pPr marL="742950" indent="-28575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함초롬돋움" panose="020B0604000101010101" pitchFamily="50" charset="-127"/>
              <a:buChar char="‒"/>
              <a:defRPr sz="2000"/>
            </a:lvl2pPr>
            <a:lvl3pPr marL="1143000" indent="-2286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 sz="1800"/>
            </a:lvl3pPr>
            <a:lvl4pPr marL="1600200" indent="-2286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함초롬돋움" panose="020B0604000101010101" pitchFamily="50" charset="-127"/>
              <a:buChar char="•"/>
              <a:defRPr sz="1600"/>
            </a:lvl4pPr>
            <a:lvl5pPr marL="2057400" indent="-2286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함초롬돋움" panose="020B0604000101010101" pitchFamily="50" charset="-127"/>
              <a:buChar char="•"/>
              <a:defRPr sz="1600"/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7" name="자유형: 도형 6"/>
          <p:cNvSpPr/>
          <p:nvPr userDrawn="1"/>
        </p:nvSpPr>
        <p:spPr>
          <a:xfrm rot="16200000">
            <a:off x="5869503" y="-5150540"/>
            <a:ext cx="936121" cy="11470372"/>
          </a:xfrm>
          <a:custGeom>
            <a:avLst/>
            <a:gdLst>
              <a:gd name="connsiteX0" fmla="*/ 51 w 5000"/>
              <a:gd name="connsiteY0" fmla="*/ 377 h 5000"/>
              <a:gd name="connsiteX1" fmla="*/ 5000 w 5000"/>
              <a:gd name="connsiteY1" fmla="*/ 2 h 5000"/>
              <a:gd name="connsiteX2" fmla="*/ 5000 w 5000"/>
              <a:gd name="connsiteY2" fmla="*/ 5002 h 5000"/>
              <a:gd name="connsiteX3" fmla="*/ 0 w 5000"/>
              <a:gd name="connsiteY3" fmla="*/ 5002 h 5000"/>
              <a:gd name="connsiteX4" fmla="*/ 51 w 5000"/>
              <a:gd name="connsiteY4" fmla="*/ 377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5000">
                <a:moveTo>
                  <a:pt x="51" y="377"/>
                </a:moveTo>
                <a:lnTo>
                  <a:pt x="5000" y="2"/>
                </a:lnTo>
                <a:lnTo>
                  <a:pt x="5000" y="5002"/>
                </a:lnTo>
                <a:lnTo>
                  <a:pt x="0" y="5002"/>
                </a:lnTo>
                <a:lnTo>
                  <a:pt x="51" y="377"/>
                </a:lnTo>
                <a:close/>
              </a:path>
            </a:pathLst>
          </a:custGeom>
          <a:solidFill>
            <a:schemeClr val="accent6">
              <a:lumMod val="50000"/>
              <a:alpha val="83137"/>
            </a:scheme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804285" y="212217"/>
            <a:ext cx="392430" cy="624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3500" b="1">
              <a:solidFill>
                <a:schemeClr val="l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A682-DF25-4CFC-9F20-037887FD1989}"/>
              </a:ext>
            </a:extLst>
          </p:cNvPr>
          <p:cNvSpPr txBox="1"/>
          <p:nvPr userDrawn="1"/>
        </p:nvSpPr>
        <p:spPr>
          <a:xfrm>
            <a:off x="5708011" y="164401"/>
            <a:ext cx="3807453" cy="8404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BFD87A50-21D4-4166-B930-171C28CD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350" y="254231"/>
            <a:ext cx="6696930" cy="744257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3500" b="1" i="0" u="none" strike="noStrike" kern="1200" cap="none" spc="0" normalizeH="0" baseline="0" dirty="0" smtClean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defRPr>
            </a:lvl1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/>
              <a:buNone/>
            </a:pP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pbo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ko-KR" altLang="en-US" dirty="0" err="1"/>
              <a:t>길찾기</a:t>
            </a:r>
            <a:r>
              <a:rPr lang="ko-KR" altLang="en-US" dirty="0"/>
              <a:t> </a:t>
            </a:r>
            <a:r>
              <a:rPr lang="en-US" altLang="ko-KR" dirty="0"/>
              <a:t>API &amp; Polyline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5065" y="3789045"/>
            <a:ext cx="7341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12</a:t>
            </a:r>
            <a:r>
              <a:rPr lang="ko-KR" altLang="en-US">
                <a:latin typeface="맑은 고딕"/>
                <a:ea typeface="맑은 고딕"/>
              </a:rPr>
              <a:t>주차</a:t>
            </a:r>
            <a:endParaRPr lang="ko-KR" altLang="en-US" dirty="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8DCE13-D09F-480A-BC96-05E00A0E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mapbox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</a:p>
          <a:p>
            <a:pPr lvl="1"/>
            <a:r>
              <a:rPr lang="ko-KR" altLang="en-US" dirty="0"/>
              <a:t>출발지 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  <a:r>
              <a:rPr lang="en-US" altLang="ko-KR" dirty="0"/>
              <a:t>, </a:t>
            </a:r>
            <a:r>
              <a:rPr lang="ko-KR" altLang="en-US" dirty="0"/>
              <a:t>도착지 위도</a:t>
            </a:r>
            <a:r>
              <a:rPr lang="en-US" altLang="ko-KR" dirty="0"/>
              <a:t>/</a:t>
            </a:r>
            <a:r>
              <a:rPr lang="ko-KR" altLang="en-US" dirty="0"/>
              <a:t>경도를 입력</a:t>
            </a:r>
            <a:endParaRPr lang="en-US" altLang="ko-KR" dirty="0"/>
          </a:p>
          <a:p>
            <a:pPr lvl="1"/>
            <a:r>
              <a:rPr lang="ko-KR" altLang="en-US" dirty="0"/>
              <a:t>출발지</a:t>
            </a:r>
            <a:r>
              <a:rPr lang="en-US" altLang="ko-KR" dirty="0"/>
              <a:t> -&gt; </a:t>
            </a:r>
            <a:r>
              <a:rPr lang="ko-KR" altLang="en-US" dirty="0"/>
              <a:t>도착지 경로 좌표를 배열로 반환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https://www.mapbox.com/</a:t>
            </a:r>
            <a:endParaRPr lang="en-US" altLang="ko-KR" dirty="0"/>
          </a:p>
          <a:p>
            <a:r>
              <a:rPr lang="en-US" altLang="ko-KR" dirty="0" err="1"/>
              <a:t>mapbox</a:t>
            </a:r>
            <a:r>
              <a:rPr lang="en-US" altLang="ko-KR" dirty="0"/>
              <a:t> API</a:t>
            </a:r>
            <a:r>
              <a:rPr lang="ko-KR" altLang="en-US" dirty="0"/>
              <a:t>가 반환한 배열을 </a:t>
            </a:r>
            <a:r>
              <a:rPr lang="en-US" altLang="ko-KR" dirty="0"/>
              <a:t>Polyline</a:t>
            </a:r>
            <a:r>
              <a:rPr lang="ko-KR" altLang="en-US" dirty="0"/>
              <a:t>으로 시각화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3B7807-A622-4BC8-A0EB-191B3573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길찾기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A68B3-811A-4D5C-A02B-49886ECD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143" y="4509150"/>
            <a:ext cx="56483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491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95AD70-0563-4E28-973B-2056A596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6782581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몇 개의 정점으로 이루어진 다중 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각 직선들이 연결된 형태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프로젝트에선 각 좌표를 정점으로 표현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F16686-BBBE-425B-9155-13ADE64A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Polyline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A44A9E-268B-47D8-8E50-50AA453E0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135" y="1604652"/>
            <a:ext cx="38195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426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972F4-EA9F-411C-A326-57A3914B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21998"/>
            <a:ext cx="1097279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B9740A-8723-464A-AA9F-4F3ECBDB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GetNavi.java (1/2)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38301B-3D24-4A24-B8FB-3A125A868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86" y="1090896"/>
            <a:ext cx="7427494" cy="13519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3BE638-2418-4CEF-811F-51BC3371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40" y="2484099"/>
            <a:ext cx="4949574" cy="36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594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6487A0B-D406-40B5-9A32-59F1822B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GetNavi.java (2/2)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3988FA-AA59-4D4F-B16C-5DBB1838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04" y="5445280"/>
            <a:ext cx="5705475" cy="733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EA4B56-E439-44FC-B00E-E8FEDD5B7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83" y="1124680"/>
            <a:ext cx="4620736" cy="35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702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46BEE88-D762-400D-AD6F-1309775F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Polyline </a:t>
            </a:r>
            <a:r>
              <a:rPr lang="ko-KR" altLang="en-US" dirty="0"/>
              <a:t>구현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98E15-A295-4058-A786-BA6C98B6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" y="1700760"/>
            <a:ext cx="70866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704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100E603-6C69-4C6B-824D-05D243EE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5B7B06-8998-4A1D-A1FE-90B316D6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63" y="1196690"/>
            <a:ext cx="2920074" cy="55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9285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109F3F-BB91-421D-82CF-5C2B6F6B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프로그래밍 팀</a:t>
            </a:r>
            <a:endParaRPr lang="en-US" altLang="ko-KR" sz="2800" dirty="0"/>
          </a:p>
          <a:p>
            <a:pPr lvl="1"/>
            <a:r>
              <a:rPr lang="ko-KR" altLang="en-US" dirty="0"/>
              <a:t>어플 검수 및 수정</a:t>
            </a:r>
            <a:endParaRPr lang="en-US" altLang="ko-KR" dirty="0"/>
          </a:p>
          <a:p>
            <a:r>
              <a:rPr lang="ko-KR" altLang="en-US" sz="2800" dirty="0"/>
              <a:t>디자인 팀</a:t>
            </a:r>
            <a:endParaRPr lang="en-US" altLang="ko-KR" sz="2800" dirty="0"/>
          </a:p>
          <a:p>
            <a:pPr lvl="1"/>
            <a:r>
              <a:rPr lang="ko-KR" altLang="en-US" sz="2000" dirty="0"/>
              <a:t>어플 </a:t>
            </a:r>
            <a:r>
              <a:rPr lang="ko-KR" altLang="en-US" sz="2000" dirty="0" err="1"/>
              <a:t>설치시</a:t>
            </a:r>
            <a:r>
              <a:rPr lang="ko-KR" altLang="en-US" sz="2000" dirty="0"/>
              <a:t> 아이콘 제작</a:t>
            </a:r>
            <a:endParaRPr lang="en-US" altLang="ko-KR" sz="2000" dirty="0"/>
          </a:p>
          <a:p>
            <a:pPr lvl="1"/>
            <a:r>
              <a:rPr lang="ko-KR" altLang="en-US" dirty="0" err="1"/>
              <a:t>리스트뷰</a:t>
            </a:r>
            <a:r>
              <a:rPr lang="ko-KR" altLang="en-US" dirty="0"/>
              <a:t> 디자인 수정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EB393-46C7-48E5-AA53-10D3B47CC00A}"/>
              </a:ext>
            </a:extLst>
          </p:cNvPr>
          <p:cNvSpPr txBox="1"/>
          <p:nvPr/>
        </p:nvSpPr>
        <p:spPr>
          <a:xfrm>
            <a:off x="1580388" y="260604"/>
            <a:ext cx="206338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남은 일정</a:t>
            </a:r>
          </a:p>
        </p:txBody>
      </p:sp>
    </p:spTree>
    <p:extLst>
      <p:ext uri="{BB962C8B-B14F-4D97-AF65-F5344CB8AC3E}">
        <p14:creationId xmlns:p14="http://schemas.microsoft.com/office/powerpoint/2010/main" val="6346127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altLang="ko-KR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none">
        <a:spAutoFit/>
      </a:bodyPr>
      <a:lstStyle>
        <a:defPPr marL="0" indent="0" algn="l" defTabSz="914400" rtl="0" eaLnBrk="1" latinLnBrk="1" hangingPunct="1">
          <a:lnSpc>
            <a:spcPct val="100000"/>
          </a:lnSpc>
          <a:spcBef>
            <a:spcPct val="0"/>
          </a:spcBef>
          <a:spcAft>
            <a:spcPts val="0"/>
          </a:spcAft>
          <a:buNone/>
          <a:defRPr kumimoji="0" sz="3500" b="1" i="0" u="none" strike="noStrike" kern="1200" cap="none" spc="0" normalizeH="0" baseline="0" dirty="0" smtClean="0">
            <a:solidFill>
              <a:srgbClr val="FFFFFF"/>
            </a:solidFill>
            <a:effectLst>
              <a:outerShdw dist="19756" dir="2700000" algn="ctr" rotWithShape="0">
                <a:srgbClr val="A6A6A6"/>
              </a:outerShdw>
            </a:effectLst>
            <a:latin typeface="함초롬돋움"/>
            <a:ea typeface="함초롬돋움"/>
            <a:cs typeface="함초롬돋움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98</Words>
  <Application>Microsoft Office PowerPoint</Application>
  <PresentationFormat>와이드스크린</PresentationFormat>
  <Paragraphs>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함초롬돋움</vt:lpstr>
      <vt:lpstr>Arial</vt:lpstr>
      <vt:lpstr>Wingdings</vt:lpstr>
      <vt:lpstr>한컴오피스</vt:lpstr>
      <vt:lpstr>길찾기 API &amp; Polyline</vt:lpstr>
      <vt:lpstr>길찾기 API</vt:lpstr>
      <vt:lpstr>Polyline</vt:lpstr>
      <vt:lpstr>GetNavi.java (1/2) </vt:lpstr>
      <vt:lpstr>GetNavi.java (2/2) </vt:lpstr>
      <vt:lpstr>Polyline 구현 코드</vt:lpstr>
      <vt:lpstr>구현 결과</vt:lpstr>
      <vt:lpstr>PowerPoint 프레젠테이션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회의</dc:title>
  <dc:creator>laewo</dc:creator>
  <cp:lastModifiedBy>홍이삭</cp:lastModifiedBy>
  <cp:revision>35</cp:revision>
  <dcterms:created xsi:type="dcterms:W3CDTF">2021-04-05T04:34:29Z</dcterms:created>
  <dcterms:modified xsi:type="dcterms:W3CDTF">2021-06-18T06:12:36Z</dcterms:modified>
  <cp:version>1000.0000.01</cp:version>
</cp:coreProperties>
</file>