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89999"/>
  </p:normalViewPr>
  <p:slideViewPr>
    <p:cSldViewPr snapToObjects="1">
      <p:cViewPr varScale="1">
        <p:scale>
          <a:sx n="65" d="100"/>
          <a:sy n="65" d="100"/>
        </p:scale>
        <p:origin x="1224" y="6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425064" y="2132838"/>
            <a:ext cx="7341871" cy="1470025"/>
          </a:xfrm>
          <a:prstGeom prst="rect">
            <a:avLst/>
          </a:prstGeom>
          <a:solidFill>
            <a:srgbClr val="D8BEE4"/>
          </a:solidFill>
        </p:spPr>
        <p:txBody>
          <a:bodyPr/>
          <a:lstStyle>
            <a:lvl1pPr>
              <a:defRPr sz="5000" b="1">
                <a:solidFill>
                  <a:schemeClr val="lt1"/>
                </a:solidFill>
                <a:effectLst>
                  <a:outerShdw dist="28222" dir="3420000" algn="ctr" rotWithShape="0">
                    <a:srgbClr val="A6A6A6"/>
                  </a:outerShdw>
                </a:effectLst>
              </a:defRPr>
            </a:lvl1pPr>
          </a:lstStyle>
          <a:p>
            <a:pPr lvl="0">
              <a:defRPr/>
            </a:pPr>
            <a:r>
              <a:rPr lang="ko-KR" altLang="en-US"/>
              <a:t>ㅁㅁ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  <p:sp>
        <p:nvSpPr>
          <p:cNvPr id="8" name="부제목 2"/>
          <p:cNvSpPr>
            <a:spLocks noGrp="1"/>
          </p:cNvSpPr>
          <p:nvPr userDrawn="1">
            <p:ph type="subTitle" idx="10"/>
          </p:nvPr>
        </p:nvSpPr>
        <p:spPr>
          <a:xfrm>
            <a:off x="2425065" y="3602863"/>
            <a:ext cx="7341871" cy="478256"/>
          </a:xfrm>
        </p:spPr>
        <p:txBody>
          <a:bodyPr vert="horz" lIns="91440" tIns="45720" rIns="91440" bIns="45720" anchor="ctr">
            <a:normAutofit/>
          </a:bodyPr>
          <a:lstStyle>
            <a:lvl1pPr algn="ctr">
              <a:defRPr sz="20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2021-09-17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7" name="자유형: 도형 6"/>
          <p:cNvSpPr/>
          <p:nvPr userDrawn="1"/>
        </p:nvSpPr>
        <p:spPr>
          <a:xfrm rot="16200000">
            <a:off x="5869503" y="-5150540"/>
            <a:ext cx="936121" cy="11470372"/>
          </a:xfrm>
          <a:custGeom>
            <a:avLst/>
            <a:gdLst>
              <a:gd name="connsiteX0" fmla="*/ 51 w 5000"/>
              <a:gd name="connsiteY0" fmla="*/ 377 h 5000"/>
              <a:gd name="connsiteX1" fmla="*/ 5000 w 5000"/>
              <a:gd name="connsiteY1" fmla="*/ 2 h 5000"/>
              <a:gd name="connsiteX2" fmla="*/ 5000 w 5000"/>
              <a:gd name="connsiteY2" fmla="*/ 5002 h 5000"/>
              <a:gd name="connsiteX3" fmla="*/ 0 w 5000"/>
              <a:gd name="connsiteY3" fmla="*/ 5002 h 5000"/>
              <a:gd name="connsiteX4" fmla="*/ 51 w 5000"/>
              <a:gd name="connsiteY4" fmla="*/ 377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5000">
                <a:moveTo>
                  <a:pt x="51" y="377"/>
                </a:moveTo>
                <a:lnTo>
                  <a:pt x="5000" y="2"/>
                </a:lnTo>
                <a:lnTo>
                  <a:pt x="5000" y="5002"/>
                </a:lnTo>
                <a:lnTo>
                  <a:pt x="0" y="5002"/>
                </a:lnTo>
                <a:lnTo>
                  <a:pt x="51" y="377"/>
                </a:lnTo>
                <a:close/>
              </a:path>
            </a:pathLst>
          </a:custGeom>
          <a:solidFill>
            <a:srgbClr val="D8BEE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804285" y="212217"/>
            <a:ext cx="392430" cy="624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35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2021-09-17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2021-09-17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2021-09-17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2021-09-17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2021-09-17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sssubinwith5ma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rgbClr val="F133D6"/>
          </a:solidFill>
        </p:spPr>
        <p:txBody>
          <a:bodyPr anchor="ctr" anchorCtr="0"/>
          <a:lstStyle/>
          <a:p>
            <a:pPr>
              <a:defRPr/>
            </a:pPr>
            <a:r>
              <a:rPr lang="ko-KR" altLang="en-US" dirty="0"/>
              <a:t>수빈공주와 </a:t>
            </a:r>
            <a:r>
              <a:rPr lang="en-US" altLang="ko-KR" dirty="0"/>
              <a:t>5</a:t>
            </a:r>
            <a:r>
              <a:rPr lang="ko-KR" altLang="en-US" dirty="0"/>
              <a:t>난쟁이들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5065" y="3789045"/>
            <a:ext cx="7341871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2</a:t>
            </a:r>
            <a:r>
              <a:rPr lang="ko-KR" altLang="en-US">
                <a:latin typeface="맑은 고딕"/>
                <a:ea typeface="맑은 고딕"/>
              </a:rPr>
              <a:t>주차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26204" y="1600200"/>
            <a:ext cx="8339587" cy="45259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0388" y="260604"/>
            <a:ext cx="2911602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프로젝트 참여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56270" y="3573018"/>
            <a:ext cx="432054" cy="144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26204" y="1600200"/>
            <a:ext cx="8339587" cy="45259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0388" y="260604"/>
            <a:ext cx="2911602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프로젝트 참여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5685" y="5517261"/>
            <a:ext cx="1152144" cy="608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altLang="ko-KR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60" indent="-456960">
              <a:buFont typeface="Wingdings"/>
              <a:buChar char="v"/>
              <a:defRPr/>
            </a:pPr>
            <a:r>
              <a:rPr lang="en-US" altLang="ko-KR" sz="2000">
                <a:solidFill>
                  <a:srgbClr val="000000"/>
                </a:solidFill>
              </a:rPr>
              <a:t>Github</a:t>
            </a:r>
            <a:r>
              <a:rPr lang="ko-KR" altLang="en-US" sz="2000">
                <a:solidFill>
                  <a:srgbClr val="000000"/>
                </a:solidFill>
              </a:rPr>
              <a:t> 회원가입 및 사용법</a:t>
            </a:r>
          </a:p>
          <a:p>
            <a:pPr marL="0" indent="0">
              <a:buFont typeface="Wingdings"/>
              <a:buNone/>
              <a:defRPr/>
            </a:pP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0388" y="260604"/>
            <a:ext cx="229247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2</a:t>
            </a: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주차 목표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26204" y="1600200"/>
            <a:ext cx="8339587" cy="45259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0388" y="260604"/>
            <a:ext cx="191147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회원가입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22199" y="1600200"/>
            <a:ext cx="8347598" cy="452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0388" y="260604"/>
            <a:ext cx="191147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회원가입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12316" y="1600200"/>
            <a:ext cx="8367364" cy="452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0388" y="260604"/>
            <a:ext cx="191147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회원가입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18185" y="1600200"/>
            <a:ext cx="8355625" cy="452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0388" y="260604"/>
            <a:ext cx="248297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조직의 참여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343" y="5589270"/>
            <a:ext cx="2808351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2553" y="5225415"/>
            <a:ext cx="5401438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>
                <a:hlinkClick r:id="rId3"/>
              </a:rPr>
              <a:t>https://github.com/princesssubinwith5man</a:t>
            </a:r>
            <a:r>
              <a:rPr lang="ko-KR" altLang="en-US"/>
              <a:t> 접속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14164" y="1600200"/>
            <a:ext cx="8363667" cy="452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0388" y="260604"/>
            <a:ext cx="248297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조직의 참여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4164" y="6126163"/>
            <a:ext cx="5688711" cy="36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회원가입한 </a:t>
            </a:r>
            <a:r>
              <a:rPr lang="en-US" altLang="ko-KR"/>
              <a:t>ID</a:t>
            </a:r>
            <a:r>
              <a:rPr lang="ko-KR" altLang="en-US"/>
              <a:t>를 알려준 다음 초대 메시지를 받는다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18185" y="1600200"/>
            <a:ext cx="8355625" cy="452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0388" y="260604"/>
            <a:ext cx="2911602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프로젝트 참여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863721" y="3429000"/>
            <a:ext cx="2880360" cy="434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18185" y="5762149"/>
            <a:ext cx="2880360" cy="364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계획을 클릭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22199" y="1600200"/>
            <a:ext cx="8347598" cy="452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0388" y="260604"/>
            <a:ext cx="2911602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프로젝트 참여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와이드스크린</PresentationFormat>
  <Paragraphs>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함초롬돋움</vt:lpstr>
      <vt:lpstr>Arial</vt:lpstr>
      <vt:lpstr>Wingdings</vt:lpstr>
      <vt:lpstr>한컴오피스</vt:lpstr>
      <vt:lpstr>수빈공주와 5난쟁이들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회의</dc:title>
  <dc:creator>laewo</dc:creator>
  <cp:lastModifiedBy>정래원</cp:lastModifiedBy>
  <cp:revision>25</cp:revision>
  <dcterms:created xsi:type="dcterms:W3CDTF">2021-04-05T04:34:29Z</dcterms:created>
  <dcterms:modified xsi:type="dcterms:W3CDTF">2021-09-17T13:47:37Z</dcterms:modified>
  <cp:version>1000.0000.01</cp:version>
</cp:coreProperties>
</file>