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944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CB010-49A0-4532-B3E0-729E5DE7B9F2}" v="1" dt="2021-09-10T12:48:58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89999"/>
  </p:normalViewPr>
  <p:slideViewPr>
    <p:cSldViewPr snapToObjects="1">
      <p:cViewPr varScale="1">
        <p:scale>
          <a:sx n="99" d="100"/>
          <a:sy n="99" d="100"/>
        </p:scale>
        <p:origin x="1170" y="7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3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557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3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75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051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1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8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425064" y="2132838"/>
            <a:ext cx="7341871" cy="1470025"/>
          </a:xfrm>
          <a:prstGeom prst="rect">
            <a:avLst/>
          </a:prstGeom>
          <a:solidFill>
            <a:srgbClr val="D8BEE4"/>
          </a:solidFill>
        </p:spPr>
        <p:txBody>
          <a:bodyPr/>
          <a:lstStyle>
            <a:lvl1pPr>
              <a:defRPr sz="5000" b="1">
                <a:solidFill>
                  <a:schemeClr val="lt1"/>
                </a:solidFill>
                <a:effectLst>
                  <a:outerShdw dist="28222" dir="3420000" algn="ctr" rotWithShape="0">
                    <a:srgbClr val="A6A6A6"/>
                  </a:outerShdw>
                </a:effectLst>
              </a:defRPr>
            </a:lvl1pPr>
          </a:lstStyle>
          <a:p>
            <a:pPr lvl="0">
              <a:defRPr/>
            </a:pPr>
            <a:r>
              <a:rPr lang="ko-KR" altLang="en-US"/>
              <a:t>ㅁㅁ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  <p:sp>
        <p:nvSpPr>
          <p:cNvPr id="8" name="부제목 2"/>
          <p:cNvSpPr>
            <a:spLocks noGrp="1"/>
          </p:cNvSpPr>
          <p:nvPr userDrawn="1">
            <p:ph type="subTitle" idx="10"/>
          </p:nvPr>
        </p:nvSpPr>
        <p:spPr>
          <a:xfrm>
            <a:off x="2425065" y="3602863"/>
            <a:ext cx="7341871" cy="478256"/>
          </a:xfrm>
        </p:spPr>
        <p:txBody>
          <a:bodyPr vert="horz" lIns="91440" tIns="45720" rIns="91440" bIns="45720" anchor="ctr">
            <a:normAutofit/>
          </a:bodyPr>
          <a:lstStyle>
            <a:lvl1pPr algn="ctr">
              <a:defRPr sz="20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8D892FA-B09C-42C6-AC58-A279C76BCC50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8550D6-AF05-46EA-941A-2E7D4A33F0F3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1AA94BA-BE8D-4147-BF7B-24D5B0E7D85A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59B23D1-A2B5-4E4C-A2EA-2743B06C4003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</a:p>
        </p:txBody>
      </p:sp>
      <p:sp>
        <p:nvSpPr>
          <p:cNvPr id="7" name="자유형: 도형 6"/>
          <p:cNvSpPr/>
          <p:nvPr userDrawn="1"/>
        </p:nvSpPr>
        <p:spPr>
          <a:xfrm rot="16200000">
            <a:off x="5869503" y="-5150540"/>
            <a:ext cx="936121" cy="11470372"/>
          </a:xfrm>
          <a:custGeom>
            <a:avLst/>
            <a:gdLst>
              <a:gd name="connsiteX0" fmla="*/ 51 w 5000"/>
              <a:gd name="connsiteY0" fmla="*/ 377 h 5000"/>
              <a:gd name="connsiteX1" fmla="*/ 5000 w 5000"/>
              <a:gd name="connsiteY1" fmla="*/ 2 h 5000"/>
              <a:gd name="connsiteX2" fmla="*/ 5000 w 5000"/>
              <a:gd name="connsiteY2" fmla="*/ 5002 h 5000"/>
              <a:gd name="connsiteX3" fmla="*/ 0 w 5000"/>
              <a:gd name="connsiteY3" fmla="*/ 5002 h 5000"/>
              <a:gd name="connsiteX4" fmla="*/ 51 w 5000"/>
              <a:gd name="connsiteY4" fmla="*/ 377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5000">
                <a:moveTo>
                  <a:pt x="51" y="377"/>
                </a:moveTo>
                <a:lnTo>
                  <a:pt x="5000" y="2"/>
                </a:lnTo>
                <a:lnTo>
                  <a:pt x="5000" y="5002"/>
                </a:lnTo>
                <a:lnTo>
                  <a:pt x="0" y="5002"/>
                </a:lnTo>
                <a:lnTo>
                  <a:pt x="51" y="377"/>
                </a:lnTo>
                <a:close/>
              </a:path>
            </a:pathLst>
          </a:custGeom>
          <a:solidFill>
            <a:srgbClr val="D8BEE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804285" y="212217"/>
            <a:ext cx="392430" cy="624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35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AB0A-BA0B-4236-AEBA-251A081DAA0E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27CA3D2-2541-4CE8-8FA7-D415D6134F8F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BB8293F-0803-41C6-A4CC-BFE5C0D3D3FB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59D2FAE-EDC8-47D4-83FF-5AFECDF43BCF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AA079C1-9255-44AC-A33A-47E900B0514E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87B8B-0647-49E3-8C94-96F3E06E4303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72AF37B-FCDC-4556-B400-95D5943DC350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445C9804-2BF1-4D07-93AD-1D080E1242E7}" type="datetime1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odcloud.kr/api/15077586/v1/centers?page=1&amp;perPage=100&amp;returnType=JSON&amp;serviceKey=Oe0*Pyqm*3ua9MBvDCUWFQOM%2B5XL*bR6XPz2aQTFXEVG0vI7bMz9B1%2FVI%2FdK%2FYZgWb*U4QdoBnQ0wqSv4TTXjg%3D%253*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ko-KR" altLang="en-US"/>
              <a:t>수빈공주와 </a:t>
            </a:r>
            <a:r>
              <a:rPr lang="en-US" altLang="ko-KR"/>
              <a:t>5</a:t>
            </a:r>
            <a:r>
              <a:rPr lang="ko-KR" altLang="en-US"/>
              <a:t>난쟁이들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5065" y="3789045"/>
            <a:ext cx="7341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맑은 고딕"/>
                <a:ea typeface="맑은 고딕"/>
              </a:rPr>
              <a:t>3</a:t>
            </a:r>
            <a:r>
              <a:rPr lang="ko-KR" altLang="en-US" dirty="0">
                <a:latin typeface="맑은 고딕"/>
                <a:ea typeface="맑은 고딕"/>
              </a:rPr>
              <a:t>주차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388" y="260604"/>
            <a:ext cx="53716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구글 맵 </a:t>
            </a:r>
            <a:r>
              <a:rPr lang="en-US" altLang="ko-KR" sz="3500" b="1" dirty="0" err="1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OpenApi</a:t>
            </a:r>
            <a:r>
              <a:rPr lang="en-US" altLang="ko-KR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3500" b="1" dirty="0" err="1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갖다버려</a:t>
            </a:r>
            <a:endParaRPr lang="en-US" altLang="ko-KR" sz="3500" b="1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40929C1-768F-46DD-B891-38739A498E5B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60" indent="-456960">
              <a:buFont typeface="Wingdings"/>
              <a:buChar char="v"/>
              <a:defRPr/>
            </a:pP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AE744-DF10-4801-8FDC-CDAEDE39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27F4D-0E15-4ADA-87C5-E0240668A90F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B0AC4D-153E-421B-AEA8-AA1C7B4C1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416" y="1446159"/>
            <a:ext cx="5112710" cy="506730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8E6EA1-583B-4590-BB5C-B7A508F79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165" y="1300047"/>
            <a:ext cx="2637600" cy="494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2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altLang="ko-KR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60" indent="-456960">
              <a:buFont typeface="Wingdings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앱 구상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456960" indent="-456960">
              <a:buFont typeface="Wingdings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코로나 예방 접종 센터 </a:t>
            </a:r>
            <a:r>
              <a:rPr lang="en-US" altLang="ko-KR" sz="2000" dirty="0" err="1">
                <a:solidFill>
                  <a:srgbClr val="000000"/>
                </a:solidFill>
              </a:rPr>
              <a:t>OpenApi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456960" indent="-456960">
              <a:buFont typeface="Wingdings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구글 맵 </a:t>
            </a:r>
            <a:r>
              <a:rPr lang="en-US" altLang="ko-KR" sz="2000" dirty="0" err="1">
                <a:solidFill>
                  <a:srgbClr val="000000"/>
                </a:solidFill>
              </a:rPr>
              <a:t>OpenApi</a:t>
            </a:r>
            <a:endParaRPr lang="ko-KR" altLang="en-US" sz="2000" dirty="0">
              <a:solidFill>
                <a:srgbClr val="000000"/>
              </a:solidFill>
            </a:endParaRPr>
          </a:p>
          <a:p>
            <a:pPr marL="0" indent="0">
              <a:buFont typeface="Wingdings"/>
              <a:buNone/>
              <a:defRPr/>
            </a:pPr>
            <a:endParaRPr lang="ko-KR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0388" y="260604"/>
            <a:ext cx="23102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500" b="1" dirty="0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3</a:t>
            </a:r>
            <a:r>
              <a:rPr lang="ko-KR" altLang="en-US" sz="3500" b="1" dirty="0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주차 목표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F8A7AB-B6D4-4E33-8087-C12B7AC5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B559D-6352-48D4-8AE7-AB274E190CF9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388" y="260604"/>
            <a:ext cx="257153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앱 구상</a:t>
            </a:r>
            <a:r>
              <a:rPr lang="en-US" altLang="ko-KR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(1/5)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809D986-AB28-4E88-959F-B057D4A84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42" y="1224459"/>
            <a:ext cx="4371172" cy="5640222"/>
          </a:xfr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40929C1-768F-46DD-B891-38739A498E5B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60" indent="-456960">
              <a:buFont typeface="Wingdings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전체적인 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8FD542-3A05-4B8A-84E3-EC3DFB4D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BBAA9-A0F2-4AEC-B942-C8A4884A736C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388" y="260604"/>
            <a:ext cx="257153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앱 구상</a:t>
            </a:r>
            <a:r>
              <a:rPr lang="en-US" altLang="ko-KR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(2/5)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40929C1-768F-46DD-B891-38739A498E5B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60" indent="-456960">
              <a:buFont typeface="Wingdings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앱 처음 실행 시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수빈공주와 </a:t>
            </a:r>
            <a:r>
              <a:rPr lang="en-US" altLang="ko-KR" sz="2000" dirty="0">
                <a:solidFill>
                  <a:srgbClr val="000000"/>
                </a:solidFill>
              </a:rPr>
              <a:t>5</a:t>
            </a:r>
            <a:r>
              <a:rPr lang="ko-KR" altLang="en-US" sz="2000" dirty="0">
                <a:solidFill>
                  <a:srgbClr val="000000"/>
                </a:solidFill>
              </a:rPr>
              <a:t>난쟁이들 로고가 뜨면서 로딩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60F477-4F81-430E-8E2C-49AF10AA8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111" y="2276840"/>
            <a:ext cx="2750278" cy="4036379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A39701-E93B-4CF3-93EE-253BF7ED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B6DD5-0BA1-447D-85D4-931EB089FEB7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</p:spTree>
    <p:extLst>
      <p:ext uri="{BB962C8B-B14F-4D97-AF65-F5344CB8AC3E}">
        <p14:creationId xmlns:p14="http://schemas.microsoft.com/office/powerpoint/2010/main" val="309151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388" y="260604"/>
            <a:ext cx="257153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앱 구상</a:t>
            </a:r>
            <a:r>
              <a:rPr lang="en-US" altLang="ko-KR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(3/5)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40929C1-768F-46DD-B891-38739A498E5B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60" indent="-456960">
              <a:buFont typeface="Wingdings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로딩이 끝난 후 전체 코로나 예방접종 센터 나옴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456960" indent="-456960">
              <a:buFont typeface="Wingdings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오른쪽 상단에 버튼 클릭 시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강원도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경기도 등 도들이 나열됨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A302AD-FCA7-46F7-A318-3335F5526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70" y="2264528"/>
            <a:ext cx="3818613" cy="401245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ADB29-78C7-430D-B7B2-F25AAC1F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86DEF-FB72-42DA-BD10-AC91734438D2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</p:spTree>
    <p:extLst>
      <p:ext uri="{BB962C8B-B14F-4D97-AF65-F5344CB8AC3E}">
        <p14:creationId xmlns:p14="http://schemas.microsoft.com/office/powerpoint/2010/main" val="10938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388" y="260604"/>
            <a:ext cx="257153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앱 구상</a:t>
            </a:r>
            <a:r>
              <a:rPr lang="en-US" altLang="ko-KR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(4/5)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40929C1-768F-46DD-B891-38739A498E5B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60" indent="-456960">
              <a:buFont typeface="Wingdings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클릭한 지역의 예방접종센터들이 나열됨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이름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주소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전화번호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etc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285750"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예방접종센터 클릭 가능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8762FA-4C7A-483F-AF25-AC353CEA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360" y="2367758"/>
            <a:ext cx="3051460" cy="404495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1D522-9CE4-434B-8C91-6AF48F6C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2A6EA-D8B2-4770-900F-AC7037CE2EB2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</p:spTree>
    <p:extLst>
      <p:ext uri="{BB962C8B-B14F-4D97-AF65-F5344CB8AC3E}">
        <p14:creationId xmlns:p14="http://schemas.microsoft.com/office/powerpoint/2010/main" val="40877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388" y="260604"/>
            <a:ext cx="257153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앱 구상</a:t>
            </a:r>
            <a:r>
              <a:rPr lang="en-US" altLang="ko-KR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(5/5)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40929C1-768F-46DD-B891-38739A498E5B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60" indent="-456960">
              <a:buFont typeface="Wingdings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클릭한 예방접종센터의 위치를 지도에 표시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508D8D-D8F5-4204-BB17-7BAE2FCF9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50" y="1627686"/>
            <a:ext cx="3600500" cy="488783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AE744-DF10-4801-8FDC-CDAEDE39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CD020-4E3B-4FC3-940A-457D72F533C6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</p:spTree>
    <p:extLst>
      <p:ext uri="{BB962C8B-B14F-4D97-AF65-F5344CB8AC3E}">
        <p14:creationId xmlns:p14="http://schemas.microsoft.com/office/powerpoint/2010/main" val="177581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388" y="260604"/>
            <a:ext cx="637834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코로나 예방 접종 센터 </a:t>
            </a:r>
            <a:r>
              <a:rPr lang="en-US" altLang="ko-KR" sz="3500" b="1" dirty="0" err="1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OpenApi</a:t>
            </a:r>
            <a:endParaRPr lang="en-US" altLang="ko-KR" sz="3500" b="1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40929C1-768F-46DD-B891-38739A498E5B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60" indent="-456960">
              <a:buFont typeface="Wingdings"/>
              <a:buChar char="v"/>
              <a:defRPr/>
            </a:pPr>
            <a:r>
              <a:rPr lang="en-US" altLang="ko-KR" sz="2000" strike="sngStrike" dirty="0">
                <a:solidFill>
                  <a:srgbClr val="000000"/>
                </a:solidFill>
                <a:hlinkClick r:id="rId3"/>
              </a:rPr>
              <a:t>https://api.odcloud.kr/api/15077586/v1/centers?page=1&amp;perPage=100&amp;returnType=JSON&amp;serviceKey=Oe0*Pyqm*3ua9MBvDCUWFQOM%2B5XL*bR6XPz2aQTFXEVG0vI7bMz9B1%2FVI%2FdK%2FYZgWb*U4QdoBnQ0wqSv4TTXjg%3D%3*</a:t>
            </a:r>
            <a:r>
              <a:rPr lang="en-US" altLang="ko-KR" sz="2000" strike="sngStrike" dirty="0">
                <a:solidFill>
                  <a:srgbClr val="000000"/>
                </a:solidFill>
              </a:rPr>
              <a:t> </a:t>
            </a:r>
          </a:p>
          <a:p>
            <a:pPr marL="456960" indent="-456960">
              <a:buFont typeface="Wingdings"/>
              <a:buChar char="v"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JSON </a:t>
            </a:r>
            <a:r>
              <a:rPr lang="ko-KR" altLang="en-US" sz="2000" dirty="0">
                <a:solidFill>
                  <a:srgbClr val="000000"/>
                </a:solidFill>
              </a:rPr>
              <a:t>형식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456960" indent="-456960">
              <a:buFont typeface="Wingdings"/>
              <a:buChar char="v"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JSON </a:t>
            </a:r>
            <a:r>
              <a:rPr lang="ko-KR" altLang="en-US" sz="2000" dirty="0">
                <a:solidFill>
                  <a:srgbClr val="000000"/>
                </a:solidFill>
              </a:rPr>
              <a:t>파싱을 통해 데이터를 가져와야 함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AE744-DF10-4801-8FDC-CDAEDE39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27F4D-0E15-4ADA-87C5-E0240668A90F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</p:spTree>
    <p:extLst>
      <p:ext uri="{BB962C8B-B14F-4D97-AF65-F5344CB8AC3E}">
        <p14:creationId xmlns:p14="http://schemas.microsoft.com/office/powerpoint/2010/main" val="77703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388" y="260604"/>
            <a:ext cx="637834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코로나 예방 접종 센터 </a:t>
            </a:r>
            <a:r>
              <a:rPr lang="en-US" altLang="ko-KR" sz="3500" b="1" dirty="0" err="1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OpenApi</a:t>
            </a:r>
            <a:endParaRPr lang="en-US" altLang="ko-KR" sz="3500" b="1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40929C1-768F-46DD-B891-38739A498E5B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60" indent="-456960">
              <a:buFont typeface="Wingdings"/>
              <a:buChar char="v"/>
              <a:defRPr/>
            </a:pP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AE744-DF10-4801-8FDC-CDAEDE39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27F4D-0E15-4ADA-87C5-E0240668A90F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Suvin Princess and 5 dwarfs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105B16-5C63-4EEE-8198-CC55791EF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121733"/>
            <a:ext cx="10671117" cy="536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8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228</Words>
  <Application>Microsoft Office PowerPoint</Application>
  <PresentationFormat>와이드스크린</PresentationFormat>
  <Paragraphs>54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함초롬돋움</vt:lpstr>
      <vt:lpstr>Arial</vt:lpstr>
      <vt:lpstr>Wingdings</vt:lpstr>
      <vt:lpstr>한컴오피스</vt:lpstr>
      <vt:lpstr>수빈공주와 5난쟁이들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회의</dc:title>
  <dc:creator>laewo</dc:creator>
  <cp:lastModifiedBy>정래원</cp:lastModifiedBy>
  <cp:revision>30</cp:revision>
  <dcterms:created xsi:type="dcterms:W3CDTF">2021-04-05T04:34:29Z</dcterms:created>
  <dcterms:modified xsi:type="dcterms:W3CDTF">2021-09-10T12:49:22Z</dcterms:modified>
  <cp:version>1000.0000.01</cp:version>
</cp:coreProperties>
</file>