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944" r:id="rId1"/>
  </p:sldMasterIdLst>
  <p:notesMasterIdLst>
    <p:notesMasterId r:id="rId10"/>
  </p:notesMasterIdLst>
  <p:sldIdLst>
    <p:sldId id="256" r:id="rId2"/>
    <p:sldId id="257" r:id="rId3"/>
    <p:sldId id="258" r:id="rId4"/>
    <p:sldId id="271" r:id="rId5"/>
    <p:sldId id="268" r:id="rId6"/>
    <p:sldId id="269" r:id="rId7"/>
    <p:sldId id="270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89999"/>
  </p:normalViewPr>
  <p:slideViewPr>
    <p:cSldViewPr snapToObjects="1">
      <p:cViewPr varScale="1">
        <p:scale>
          <a:sx n="68" d="100"/>
          <a:sy n="68" d="100"/>
        </p:scale>
        <p:origin x="1104" y="6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34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557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3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425064" y="2132838"/>
            <a:ext cx="7341871" cy="1470025"/>
          </a:xfrm>
          <a:prstGeom prst="rect">
            <a:avLst/>
          </a:prstGeom>
          <a:solidFill>
            <a:srgbClr val="D8BEE4"/>
          </a:solidFill>
        </p:spPr>
        <p:txBody>
          <a:bodyPr/>
          <a:lstStyle>
            <a:lvl1pPr>
              <a:defRPr sz="5000" b="1">
                <a:solidFill>
                  <a:schemeClr val="lt1"/>
                </a:solidFill>
                <a:effectLst>
                  <a:outerShdw dist="28222" dir="3420000" algn="ctr" rotWithShape="0">
                    <a:srgbClr val="A6A6A6"/>
                  </a:outerShdw>
                </a:effectLst>
              </a:defRPr>
            </a:lvl1pPr>
          </a:lstStyle>
          <a:p>
            <a:pPr lvl="0">
              <a:defRPr/>
            </a:pPr>
            <a:r>
              <a:rPr lang="ko-KR" altLang="en-US"/>
              <a:t>ㅁㅁ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Suvin Princess and 5 dwarfs</a:t>
            </a:r>
          </a:p>
        </p:txBody>
      </p:sp>
      <p:sp>
        <p:nvSpPr>
          <p:cNvPr id="8" name="부제목 2"/>
          <p:cNvSpPr>
            <a:spLocks noGrp="1"/>
          </p:cNvSpPr>
          <p:nvPr userDrawn="1">
            <p:ph type="subTitle" idx="10"/>
          </p:nvPr>
        </p:nvSpPr>
        <p:spPr>
          <a:xfrm>
            <a:off x="2425065" y="3602863"/>
            <a:ext cx="7341871" cy="478256"/>
          </a:xfrm>
        </p:spPr>
        <p:txBody>
          <a:bodyPr vert="horz" lIns="91440" tIns="45720" rIns="91440" bIns="45720" anchor="ctr">
            <a:normAutofit/>
          </a:bodyPr>
          <a:lstStyle>
            <a:lvl1pPr algn="ctr">
              <a:defRPr sz="20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>
              <a:buNone/>
              <a:defRPr/>
            </a:pPr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8D892FA-B09C-42C6-AC58-A279C76BCC50}" type="datetime1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8550D6-AF05-46EA-941A-2E7D4A33F0F3}" type="datetime1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1AA94BA-BE8D-4147-BF7B-24D5B0E7D85A}" type="datetime1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59B23D1-A2B5-4E4C-A2EA-2743B06C4003}" type="datetime1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</a:t>
            </a:r>
          </a:p>
        </p:txBody>
      </p:sp>
      <p:sp>
        <p:nvSpPr>
          <p:cNvPr id="7" name="자유형: 도형 6"/>
          <p:cNvSpPr/>
          <p:nvPr userDrawn="1"/>
        </p:nvSpPr>
        <p:spPr>
          <a:xfrm rot="16200000">
            <a:off x="5869503" y="-5150540"/>
            <a:ext cx="936121" cy="11470372"/>
          </a:xfrm>
          <a:custGeom>
            <a:avLst/>
            <a:gdLst>
              <a:gd name="connsiteX0" fmla="*/ 51 w 5000"/>
              <a:gd name="connsiteY0" fmla="*/ 377 h 5000"/>
              <a:gd name="connsiteX1" fmla="*/ 5000 w 5000"/>
              <a:gd name="connsiteY1" fmla="*/ 2 h 5000"/>
              <a:gd name="connsiteX2" fmla="*/ 5000 w 5000"/>
              <a:gd name="connsiteY2" fmla="*/ 5002 h 5000"/>
              <a:gd name="connsiteX3" fmla="*/ 0 w 5000"/>
              <a:gd name="connsiteY3" fmla="*/ 5002 h 5000"/>
              <a:gd name="connsiteX4" fmla="*/ 51 w 5000"/>
              <a:gd name="connsiteY4" fmla="*/ 377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5000">
                <a:moveTo>
                  <a:pt x="51" y="377"/>
                </a:moveTo>
                <a:lnTo>
                  <a:pt x="5000" y="2"/>
                </a:lnTo>
                <a:lnTo>
                  <a:pt x="5000" y="5002"/>
                </a:lnTo>
                <a:lnTo>
                  <a:pt x="0" y="5002"/>
                </a:lnTo>
                <a:lnTo>
                  <a:pt x="51" y="377"/>
                </a:lnTo>
                <a:close/>
              </a:path>
            </a:pathLst>
          </a:custGeom>
          <a:solidFill>
            <a:srgbClr val="D8BEE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804285" y="212217"/>
            <a:ext cx="392430" cy="624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3500" b="1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AB0A-BA0B-4236-AEBA-251A081DAA0E}" type="datetime1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27CA3D2-2541-4CE8-8FA7-D415D6134F8F}" type="datetime1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BB8293F-0803-41C6-A4CC-BFE5C0D3D3FB}" type="datetime1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59D2FAE-EDC8-47D4-83FF-5AFECDF43BCF}" type="datetime1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AA079C1-9255-44AC-A33A-47E900B0514E}" type="datetime1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87B8B-0647-49E3-8C94-96F3E06E4303}" type="datetime1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72AF37B-FCDC-4556-B400-95D5943DC350}" type="datetime1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445C9804-2BF1-4D07-93AD-1D080E1242E7}" type="datetime1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</p:sldLayoutIdLst>
  <p:transition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ko-KR" altLang="en-US"/>
              <a:t>수빈공주와 </a:t>
            </a:r>
            <a:r>
              <a:rPr lang="en-US" altLang="ko-KR"/>
              <a:t>5</a:t>
            </a:r>
            <a:r>
              <a:rPr lang="ko-KR" altLang="en-US"/>
              <a:t>난쟁이들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5065" y="3789045"/>
            <a:ext cx="7341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맑은 고딕"/>
                <a:ea typeface="맑은 고딕"/>
              </a:rPr>
              <a:t>4</a:t>
            </a:r>
            <a:r>
              <a:rPr lang="ko-KR" altLang="en-US" dirty="0">
                <a:latin typeface="맑은 고딕"/>
                <a:ea typeface="맑은 고딕"/>
              </a:rPr>
              <a:t>주차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60" indent="-456960">
              <a:buFont typeface="Wingdings"/>
              <a:buChar char="v"/>
              <a:defRPr/>
            </a:pPr>
            <a:r>
              <a:rPr lang="en-US" altLang="ko-KR" sz="2000" dirty="0">
                <a:solidFill>
                  <a:srgbClr val="000000"/>
                </a:solidFill>
              </a:rPr>
              <a:t>3</a:t>
            </a:r>
            <a:r>
              <a:rPr lang="ko-KR" altLang="en-US" sz="2000" dirty="0">
                <a:solidFill>
                  <a:srgbClr val="000000"/>
                </a:solidFill>
              </a:rPr>
              <a:t>주차에 목표로 하였던 기능 구현</a:t>
            </a:r>
            <a:r>
              <a:rPr lang="en-US" altLang="ko-KR" sz="2000" dirty="0">
                <a:solidFill>
                  <a:srgbClr val="000000"/>
                </a:solidFill>
              </a:rPr>
              <a:t>(Google Maps API, </a:t>
            </a:r>
            <a:r>
              <a:rPr lang="ko-KR" altLang="en-US" sz="2000" dirty="0">
                <a:solidFill>
                  <a:srgbClr val="000000"/>
                </a:solidFill>
              </a:rPr>
              <a:t>코로나 예방 접종 센터 </a:t>
            </a:r>
            <a:r>
              <a:rPr lang="en-US" altLang="ko-KR" sz="2000" dirty="0" err="1">
                <a:solidFill>
                  <a:srgbClr val="000000"/>
                </a:solidFill>
              </a:rPr>
              <a:t>OpenAPI</a:t>
            </a:r>
            <a:r>
              <a:rPr lang="en-US" altLang="ko-KR" sz="2000" dirty="0">
                <a:solidFill>
                  <a:srgbClr val="000000"/>
                </a:solidFill>
              </a:rPr>
              <a:t>)</a:t>
            </a:r>
          </a:p>
          <a:p>
            <a:pPr marL="456960" indent="-456960">
              <a:buFont typeface="Wingdings"/>
              <a:buChar char="v"/>
              <a:defRPr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456960" indent="-456960">
              <a:buFont typeface="Wingdings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구현해야 할 기능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456960" indent="-456960">
              <a:buFont typeface="Wingdings"/>
              <a:buChar char="v"/>
              <a:defRPr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456960" indent="-456960">
              <a:buFont typeface="Wingdings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디자인</a:t>
            </a:r>
          </a:p>
          <a:p>
            <a:pPr marL="0" indent="0">
              <a:buFont typeface="Wingdings"/>
              <a:buNone/>
              <a:defRPr/>
            </a:pPr>
            <a:endParaRPr lang="ko-KR" altLang="en-US" sz="20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0388" y="260604"/>
            <a:ext cx="231024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500" b="1" dirty="0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4</a:t>
            </a:r>
            <a:r>
              <a:rPr lang="ko-KR" altLang="en-US" sz="3500" b="1" dirty="0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주차 목표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F8A7AB-B6D4-4E33-8087-C12B7AC5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B559D-6352-48D4-8AE7-AB274E190CF9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Suvin Princess and 5 dwarfs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0388" y="260604"/>
            <a:ext cx="300755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기능 구현</a:t>
            </a:r>
            <a:r>
              <a:rPr lang="en-US" altLang="ko-KR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(1/3)</a:t>
            </a:r>
            <a:endParaRPr kumimoji="0" lang="ko-KR" altLang="en-US" sz="3500" b="1" i="0" u="none" strike="noStrike" kern="1200" cap="none" spc="0" normalizeH="0" baseline="0" dirty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40929C1-768F-46DD-B891-38739A498E5B}"/>
              </a:ext>
            </a:extLst>
          </p:cNvPr>
          <p:cNvSpPr txBox="1">
            <a:spLocks/>
          </p:cNvSpPr>
          <p:nvPr/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60" indent="-456960">
              <a:buFont typeface="Wingdings"/>
              <a:buChar char="v"/>
              <a:defRPr/>
            </a:pPr>
            <a:r>
              <a:rPr lang="en-US" altLang="ko-KR" sz="2000" dirty="0">
                <a:solidFill>
                  <a:srgbClr val="000000"/>
                </a:solidFill>
              </a:rPr>
              <a:t>Google</a:t>
            </a:r>
            <a:r>
              <a:rPr lang="ko-KR" altLang="en-US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>
                <a:solidFill>
                  <a:srgbClr val="000000"/>
                </a:solidFill>
              </a:rPr>
              <a:t>Maps API</a:t>
            </a:r>
          </a:p>
          <a:p>
            <a:pPr marL="0" indent="0">
              <a:buNone/>
              <a:defRPr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목표로 하였던 지난주 </a:t>
            </a:r>
            <a:r>
              <a:rPr lang="ko-KR" altLang="en-US" sz="2000" dirty="0" err="1">
                <a:solidFill>
                  <a:srgbClr val="000000"/>
                </a:solidFill>
              </a:rPr>
              <a:t>앱구상</a:t>
            </a:r>
            <a:r>
              <a:rPr lang="ko-KR" altLang="en-US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>
                <a:solidFill>
                  <a:srgbClr val="000000"/>
                </a:solidFill>
              </a:rPr>
              <a:t>5/5</a:t>
            </a:r>
            <a:r>
              <a:rPr lang="ko-KR" altLang="en-US" sz="2000" dirty="0">
                <a:solidFill>
                  <a:srgbClr val="000000"/>
                </a:solidFill>
              </a:rPr>
              <a:t>의 내용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이며 다음과 같은 코드를 작성하여 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000" dirty="0">
                <a:solidFill>
                  <a:srgbClr val="000000"/>
                </a:solidFill>
              </a:rPr>
              <a:t>Google Maps API</a:t>
            </a:r>
            <a:r>
              <a:rPr lang="ko-KR" altLang="en-US" sz="2000" dirty="0">
                <a:solidFill>
                  <a:srgbClr val="000000"/>
                </a:solidFill>
              </a:rPr>
              <a:t>를 구현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endParaRPr lang="en-US" altLang="ko-KR" sz="2000" dirty="0">
              <a:solidFill>
                <a:srgbClr val="000000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8FD542-3A05-4B8A-84E3-EC3DFB4D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BBAA9-A0F2-4AEC-B942-C8A4884A736C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Suvin Princess and 5 dwarfs</a:t>
            </a:r>
          </a:p>
        </p:txBody>
      </p:sp>
      <p:pic>
        <p:nvPicPr>
          <p:cNvPr id="12" name="내용 개체 틀 11" descr="지도이(가) 표시된 사진&#10;&#10;자동 생성된 설명">
            <a:extLst>
              <a:ext uri="{FF2B5EF4-FFF2-40B4-BE49-F238E27FC236}">
                <a16:creationId xmlns:a16="http://schemas.microsoft.com/office/drawing/2014/main" id="{0E7D74E4-2913-4D17-BBD6-66DABA276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9037" y="4437140"/>
            <a:ext cx="947321" cy="1689022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0190B6-E8B8-40EB-BBA2-9E81BD658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883" y="1600199"/>
            <a:ext cx="4325289" cy="4641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0388" y="260604"/>
            <a:ext cx="300755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기능 구현</a:t>
            </a:r>
            <a:r>
              <a:rPr lang="en-US" altLang="ko-KR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(2/3)</a:t>
            </a:r>
            <a:endParaRPr kumimoji="0" lang="ko-KR" altLang="en-US" sz="3500" b="1" i="0" u="none" strike="noStrike" kern="1200" cap="none" spc="0" normalizeH="0" baseline="0" dirty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40929C1-768F-46DD-B891-38739A498E5B}"/>
              </a:ext>
            </a:extLst>
          </p:cNvPr>
          <p:cNvSpPr txBox="1">
            <a:spLocks/>
          </p:cNvSpPr>
          <p:nvPr/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60" indent="-456960">
              <a:buFont typeface="Wingdings"/>
              <a:buChar char="v"/>
              <a:defRPr/>
            </a:pPr>
            <a:r>
              <a:rPr lang="en-US" altLang="ko-KR" sz="2000" dirty="0">
                <a:solidFill>
                  <a:srgbClr val="000000"/>
                </a:solidFill>
              </a:rPr>
              <a:t>Google</a:t>
            </a:r>
            <a:r>
              <a:rPr lang="ko-KR" altLang="en-US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>
                <a:solidFill>
                  <a:srgbClr val="000000"/>
                </a:solidFill>
              </a:rPr>
              <a:t>Maps API</a:t>
            </a:r>
          </a:p>
          <a:p>
            <a:pPr marL="0" indent="0">
              <a:buNone/>
              <a:defRPr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구현한 </a:t>
            </a:r>
            <a:r>
              <a:rPr lang="en-US" altLang="ko-KR" sz="2000" dirty="0">
                <a:solidFill>
                  <a:srgbClr val="000000"/>
                </a:solidFill>
              </a:rPr>
              <a:t>Google Maps API</a:t>
            </a:r>
            <a:r>
              <a:rPr lang="ko-KR" altLang="en-US" sz="2000" dirty="0">
                <a:solidFill>
                  <a:srgbClr val="000000"/>
                </a:solidFill>
              </a:rPr>
              <a:t>를 통하여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지도에 마커를 표시하고 예방접종 장소 및 주소지를 표시함</a:t>
            </a:r>
            <a:r>
              <a:rPr lang="en-US" altLang="ko-KR" sz="20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  <a:defRPr/>
            </a:pPr>
            <a:endParaRPr lang="en-US" altLang="ko-KR" sz="2000" dirty="0">
              <a:solidFill>
                <a:srgbClr val="000000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8FD542-3A05-4B8A-84E3-EC3DFB4D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BBAA9-A0F2-4AEC-B942-C8A4884A736C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Suvin Princess and 5 dwarfs</a:t>
            </a:r>
          </a:p>
        </p:txBody>
      </p:sp>
      <p:pic>
        <p:nvPicPr>
          <p:cNvPr id="7" name="내용 개체 틀 6" descr="지도이(가) 표시된 사진&#10;&#10;자동 생성된 설명">
            <a:extLst>
              <a:ext uri="{FF2B5EF4-FFF2-40B4-BE49-F238E27FC236}">
                <a16:creationId xmlns:a16="http://schemas.microsoft.com/office/drawing/2014/main" id="{C43B813E-31EF-4774-A15B-F7CD9918D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50" y="1600199"/>
            <a:ext cx="2538474" cy="4525963"/>
          </a:xfrm>
        </p:spPr>
      </p:pic>
    </p:spTree>
    <p:extLst>
      <p:ext uri="{BB962C8B-B14F-4D97-AF65-F5344CB8AC3E}">
        <p14:creationId xmlns:p14="http://schemas.microsoft.com/office/powerpoint/2010/main" val="147304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0388" y="260604"/>
            <a:ext cx="300755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기능 구현</a:t>
            </a:r>
            <a:r>
              <a:rPr lang="en-US" altLang="ko-KR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(3/3)</a:t>
            </a:r>
            <a:endParaRPr kumimoji="0" lang="ko-KR" altLang="en-US" sz="3500" b="1" i="0" u="none" strike="noStrike" kern="1200" cap="none" spc="0" normalizeH="0" baseline="0" dirty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40929C1-768F-46DD-B891-38739A498E5B}"/>
              </a:ext>
            </a:extLst>
          </p:cNvPr>
          <p:cNvSpPr txBox="1">
            <a:spLocks/>
          </p:cNvSpPr>
          <p:nvPr/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60" indent="-456960">
              <a:buFont typeface="Wingdings"/>
              <a:buChar char="v"/>
              <a:defRPr/>
            </a:pPr>
            <a:r>
              <a:rPr lang="en-US" altLang="ko-KR" sz="2000" dirty="0">
                <a:solidFill>
                  <a:srgbClr val="000000"/>
                </a:solidFill>
              </a:rPr>
              <a:t>JSON </a:t>
            </a:r>
            <a:r>
              <a:rPr lang="ko-KR" altLang="en-US" sz="2000" dirty="0">
                <a:solidFill>
                  <a:srgbClr val="000000"/>
                </a:solidFill>
              </a:rPr>
              <a:t>파싱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오른쪽 </a:t>
            </a:r>
            <a:r>
              <a:rPr lang="ko-KR" altLang="en-US" sz="2000" dirty="0" err="1">
                <a:solidFill>
                  <a:srgbClr val="000000"/>
                </a:solidFill>
              </a:rPr>
              <a:t>첨부해놓은</a:t>
            </a:r>
            <a:r>
              <a:rPr lang="ko-KR" altLang="en-US" sz="2000" dirty="0">
                <a:solidFill>
                  <a:srgbClr val="000000"/>
                </a:solidFill>
              </a:rPr>
              <a:t> 사진의 </a:t>
            </a:r>
            <a:r>
              <a:rPr lang="en-US" altLang="ko-KR" sz="2000" dirty="0">
                <a:solidFill>
                  <a:srgbClr val="000000"/>
                </a:solidFill>
              </a:rPr>
              <a:t>getJSON.java </a:t>
            </a:r>
            <a:r>
              <a:rPr lang="ko-KR" altLang="en-US" sz="2000" dirty="0">
                <a:solidFill>
                  <a:srgbClr val="000000"/>
                </a:solidFill>
              </a:rPr>
              <a:t>파일을 통하여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코로나 예방 접종 센터 </a:t>
            </a:r>
            <a:r>
              <a:rPr lang="en-US" altLang="ko-KR" sz="2000" dirty="0" err="1">
                <a:solidFill>
                  <a:srgbClr val="000000"/>
                </a:solidFill>
              </a:rPr>
              <a:t>OpenAPI</a:t>
            </a:r>
            <a:r>
              <a:rPr lang="ko-KR" altLang="en-US" sz="2000" dirty="0">
                <a:solidFill>
                  <a:srgbClr val="000000"/>
                </a:solidFill>
              </a:rPr>
              <a:t>의 </a:t>
            </a:r>
            <a:r>
              <a:rPr lang="ko-KR" altLang="en-US" sz="2000" dirty="0" err="1">
                <a:solidFill>
                  <a:srgbClr val="000000"/>
                </a:solidFill>
              </a:rPr>
              <a:t>로우데이터를</a:t>
            </a:r>
            <a:r>
              <a:rPr lang="ko-KR" altLang="en-US" sz="2000" dirty="0">
                <a:solidFill>
                  <a:srgbClr val="000000"/>
                </a:solidFill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</a:rPr>
              <a:t>파싱하여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배열에 저장 후 위치 마커를 지도상에 표시함</a:t>
            </a:r>
            <a:r>
              <a:rPr lang="en-US" altLang="ko-KR" sz="20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  <a:defRPr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endParaRPr lang="en-US" altLang="ko-KR" sz="2000" dirty="0">
              <a:solidFill>
                <a:srgbClr val="000000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A39701-E93B-4CF3-93EE-253BF7ED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B6DD5-0BA1-447D-85D4-931EB089FEB7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Suvin Princess and 5 dwarfs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6C2F8D1-9DE2-4D6E-A925-A1124B4BD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60" y="1571610"/>
            <a:ext cx="4101105" cy="43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1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0388" y="260604"/>
            <a:ext cx="35060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구현해야 할 기능</a:t>
            </a:r>
            <a:endParaRPr kumimoji="0" lang="ko-KR" altLang="en-US" sz="3500" b="1" i="0" u="none" strike="noStrike" kern="1200" cap="none" spc="0" normalizeH="0" baseline="0" dirty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40929C1-768F-46DD-B891-38739A498E5B}"/>
              </a:ext>
            </a:extLst>
          </p:cNvPr>
          <p:cNvSpPr txBox="1">
            <a:spLocks/>
          </p:cNvSpPr>
          <p:nvPr/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60" indent="-456960">
              <a:buFont typeface="Wingdings"/>
              <a:buChar char="v"/>
              <a:defRPr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456960" indent="-456960">
              <a:buFont typeface="Wingdings"/>
              <a:buChar char="v"/>
              <a:defRPr/>
            </a:pPr>
            <a:r>
              <a:rPr lang="ko-KR" altLang="en-US" sz="2000" dirty="0" err="1">
                <a:solidFill>
                  <a:srgbClr val="000000"/>
                </a:solidFill>
              </a:rPr>
              <a:t>파싱한</a:t>
            </a:r>
            <a:r>
              <a:rPr lang="ko-KR" altLang="en-US" sz="2000" dirty="0">
                <a:solidFill>
                  <a:srgbClr val="000000"/>
                </a:solidFill>
              </a:rPr>
              <a:t> 데이터를 이용해서 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지난주 앱 구상</a:t>
            </a:r>
            <a:r>
              <a:rPr lang="en-US" altLang="ko-KR" sz="2000" dirty="0">
                <a:solidFill>
                  <a:srgbClr val="000000"/>
                </a:solidFill>
              </a:rPr>
              <a:t> 3/5, 4/5</a:t>
            </a:r>
            <a:r>
              <a:rPr lang="ko-KR" altLang="en-US" sz="2000" dirty="0">
                <a:solidFill>
                  <a:srgbClr val="000000"/>
                </a:solidFill>
              </a:rPr>
              <a:t>의 지역 분류 및 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예방접종 센터에 대한 </a:t>
            </a:r>
            <a:r>
              <a:rPr lang="ko-KR" altLang="en-US" sz="2000" dirty="0" err="1">
                <a:solidFill>
                  <a:srgbClr val="000000"/>
                </a:solidFill>
              </a:rPr>
              <a:t>정보창</a:t>
            </a:r>
            <a:r>
              <a:rPr lang="ko-KR" altLang="en-US" sz="2000" dirty="0">
                <a:solidFill>
                  <a:srgbClr val="000000"/>
                </a:solidFill>
              </a:rPr>
              <a:t> 구현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456960" indent="-456960">
              <a:buFont typeface="Wingdings"/>
              <a:buChar char="v"/>
              <a:defRPr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456960" indent="-456960">
              <a:buFont typeface="Wingdings"/>
              <a:buChar char="v"/>
              <a:defRPr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456960" indent="-456960">
              <a:buFont typeface="Wingdings"/>
              <a:buChar char="v"/>
              <a:defRPr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456960" indent="-456960">
              <a:buFont typeface="Wingdings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지도의 </a:t>
            </a:r>
            <a:r>
              <a:rPr lang="en-US" altLang="ko-KR" sz="2000" dirty="0">
                <a:solidFill>
                  <a:srgbClr val="000000"/>
                </a:solidFill>
              </a:rPr>
              <a:t>Zoom in, Zoom out </a:t>
            </a:r>
            <a:r>
              <a:rPr lang="ko-KR" altLang="en-US" sz="2000" dirty="0">
                <a:solidFill>
                  <a:srgbClr val="000000"/>
                </a:solidFill>
              </a:rPr>
              <a:t>기능 구현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456960" indent="-456960">
              <a:buFont typeface="Wingdings"/>
              <a:buChar char="v"/>
              <a:defRPr/>
            </a:pPr>
            <a:endParaRPr lang="en-US" altLang="ko-KR" sz="2000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EADB29-78C7-430D-B7B2-F25AAC1F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D86DEF-FB72-42DA-BD10-AC91734438D2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Suvin Princess and 5 dwarfs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BE2762-13EC-4944-AE28-F99096B2E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271" y="1256237"/>
            <a:ext cx="2091890" cy="21980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542BF62-3F46-4252-9C00-594A9F4FD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895" y="1381259"/>
            <a:ext cx="1563883" cy="20730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D5CB29-3E0A-49A7-AEDA-49014E0B5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43" y="4141626"/>
            <a:ext cx="2881160" cy="164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1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0388" y="260604"/>
            <a:ext cx="307007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1" i="0" u="none" strike="noStrike" kern="1200" cap="none" spc="0" normalizeH="0" baseline="0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필요한 디자인 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40929C1-768F-46DD-B891-38739A498E5B}"/>
              </a:ext>
            </a:extLst>
          </p:cNvPr>
          <p:cNvSpPr txBox="1">
            <a:spLocks/>
          </p:cNvSpPr>
          <p:nvPr/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60" marR="0" lvl="0" indent="-45696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v"/>
              <a:tabLst/>
              <a:defRPr/>
            </a:pPr>
            <a:r>
              <a:rPr lang="en-US" altLang="ko-KR" sz="2000" dirty="0">
                <a:solidFill>
                  <a:srgbClr val="000000"/>
                </a:solidFill>
                <a:latin typeface="함초롬돋움"/>
                <a:ea typeface="함초롬돋움" panose="020B0604000101010101" pitchFamily="50" charset="-127"/>
                <a:cs typeface="Times New Roman"/>
              </a:rPr>
              <a:t>Google Maps</a:t>
            </a:r>
            <a:r>
              <a:rPr lang="ko-KR" altLang="en-US" sz="2000" dirty="0">
                <a:solidFill>
                  <a:srgbClr val="000000"/>
                </a:solidFill>
                <a:latin typeface="함초롬돋움"/>
                <a:ea typeface="함초롬돋움" panose="020B0604000101010101" pitchFamily="50" charset="-127"/>
                <a:cs typeface="Times New Roman"/>
              </a:rPr>
              <a:t>의 기본 마커가 아닌 커스텀 마커</a:t>
            </a:r>
            <a:endParaRPr lang="en-US" altLang="ko-KR" sz="2000" dirty="0">
              <a:solidFill>
                <a:srgbClr val="000000"/>
              </a:solidFill>
              <a:latin typeface="함초롬돋움"/>
              <a:ea typeface="함초롬돋움" panose="020B0604000101010101" pitchFamily="50" charset="-127"/>
              <a:cs typeface="Times New Roman"/>
            </a:endParaRPr>
          </a:p>
          <a:p>
            <a:pPr marL="456960" marR="0" lvl="0" indent="-45696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v"/>
              <a:tabLst/>
              <a:defRPr/>
            </a:pPr>
            <a:endParaRPr lang="en-US" altLang="ko-KR" sz="2000" dirty="0">
              <a:solidFill>
                <a:srgbClr val="000000"/>
              </a:solidFill>
              <a:latin typeface="함초롬돋움"/>
              <a:ea typeface="함초롬돋움" panose="020B0604000101010101" pitchFamily="50" charset="-127"/>
              <a:cs typeface="Times New Roman"/>
            </a:endParaRPr>
          </a:p>
          <a:p>
            <a:pPr marL="456960" marR="0" lvl="0" indent="-45696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v"/>
              <a:tabLst/>
              <a:defRPr/>
            </a:pPr>
            <a:endParaRPr lang="en-US" altLang="ko-KR" sz="2000" dirty="0">
              <a:solidFill>
                <a:srgbClr val="000000"/>
              </a:solidFill>
              <a:latin typeface="함초롬돋움"/>
              <a:ea typeface="함초롬돋움" panose="020B0604000101010101" pitchFamily="50" charset="-127"/>
              <a:cs typeface="Times New Roman"/>
            </a:endParaRPr>
          </a:p>
          <a:p>
            <a:pPr marL="456960" marR="0" lvl="0" indent="-45696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v"/>
              <a:tabLst/>
              <a:defRPr/>
            </a:pPr>
            <a:endParaRPr lang="en-US" altLang="ko-KR" sz="2000" dirty="0">
              <a:solidFill>
                <a:srgbClr val="000000"/>
              </a:solidFill>
              <a:latin typeface="함초롬돋움"/>
              <a:ea typeface="함초롬돋움" panose="020B0604000101010101" pitchFamily="50" charset="-127"/>
              <a:cs typeface="Times New Roman"/>
            </a:endParaRPr>
          </a:p>
          <a:p>
            <a:pPr marL="456960" marR="0" lvl="0" indent="-45696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v"/>
              <a:tabLst/>
              <a:defRPr/>
            </a:pPr>
            <a:endParaRPr lang="en-US" altLang="ko-KR" sz="2000" dirty="0">
              <a:solidFill>
                <a:srgbClr val="000000"/>
              </a:solidFill>
              <a:latin typeface="함초롬돋움"/>
              <a:ea typeface="함초롬돋움" panose="020B0604000101010101" pitchFamily="50" charset="-127"/>
              <a:cs typeface="Times New Roman"/>
            </a:endParaRPr>
          </a:p>
          <a:p>
            <a:pPr marL="456960" marR="0" lvl="0" indent="-45696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v"/>
              <a:tabLst/>
              <a:defRPr/>
            </a:pPr>
            <a:endParaRPr lang="en-US" altLang="ko-KR" sz="2000" dirty="0">
              <a:solidFill>
                <a:srgbClr val="000000"/>
              </a:solidFill>
              <a:latin typeface="함초롬돋움"/>
              <a:ea typeface="함초롬돋움" panose="020B0604000101010101" pitchFamily="50" charset="-127"/>
              <a:cs typeface="Times New Roman"/>
            </a:endParaRPr>
          </a:p>
          <a:p>
            <a:pPr marL="456960" marR="0" lvl="0" indent="-45696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v"/>
              <a:tabLst/>
              <a:defRPr/>
            </a:pPr>
            <a:r>
              <a:rPr lang="ko-KR" altLang="en-US" sz="2000" dirty="0">
                <a:solidFill>
                  <a:srgbClr val="000000"/>
                </a:solidFill>
                <a:latin typeface="함초롬돋움"/>
                <a:ea typeface="함초롬돋움" panose="020B0604000101010101" pitchFamily="50" charset="-127"/>
                <a:cs typeface="Times New Roman"/>
              </a:rPr>
              <a:t>앱의 레이아웃 및 각종 버튼 등 다양한 이미지 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1D522-9CE4-434B-8C91-6AF48F6C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B2A6EA-D8B2-4770-900F-AC7037CE2EB2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Suvin Princess and 5 dwarfs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5B9D24-71FC-4D27-A7DC-A28B41CCB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70" y="1607408"/>
            <a:ext cx="1810003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altLang="ko-KR"/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197</Words>
  <Application>Microsoft Office PowerPoint</Application>
  <PresentationFormat>와이드스크린</PresentationFormat>
  <Paragraphs>60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함초롬돋움</vt:lpstr>
      <vt:lpstr>Arial</vt:lpstr>
      <vt:lpstr>Wingdings</vt:lpstr>
      <vt:lpstr>한컴오피스</vt:lpstr>
      <vt:lpstr>수빈공주와 5난쟁이들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회의</dc:title>
  <dc:creator>laewo</dc:creator>
  <cp:lastModifiedBy>정우진</cp:lastModifiedBy>
  <cp:revision>36</cp:revision>
  <dcterms:created xsi:type="dcterms:W3CDTF">2021-04-05T04:34:29Z</dcterms:created>
  <dcterms:modified xsi:type="dcterms:W3CDTF">2021-04-30T09:33:45Z</dcterms:modified>
  <cp:version>1000.0000.01</cp:version>
</cp:coreProperties>
</file>