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9939338" cy="6807200"/>
  <p:embeddedFontLst>
    <p:embeddedFont>
      <p:font typeface="Wingdings 2" panose="05020102010507070707" pitchFamily="18" charset="2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userId="남궁주홍" providerId="None"/>
      </p:ext>
    </p:extLst>
  </p:cmAuthor>
  <p:cmAuthor id="2" name="홍이삭" initials="홍" lastIdx="1" clrIdx="1">
    <p:extLst>
      <p:ext uri="{19B8F6BF-5375-455C-9EA6-DF929625EA0E}">
        <p15:presenceInfo xmlns:p15="http://schemas.microsoft.com/office/powerpoint/2012/main" userId="S::drm05003@kangwon.ac.kr::4f43a44f-7ecd-42e1-81c2-9bb777ea7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1F1F"/>
    <a:srgbClr val="18A09A"/>
    <a:srgbClr val="C31B17"/>
    <a:srgbClr val="61953D"/>
    <a:srgbClr val="FF3300"/>
    <a:srgbClr val="156179"/>
    <a:srgbClr val="FCFCFC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09BA4-E2E4-4BD2-88BE-057A65FF80D9}" v="87" dt="2021-05-07T07:38:47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1411" autoAdjust="0"/>
  </p:normalViewPr>
  <p:slideViewPr>
    <p:cSldViewPr snapToGrid="0">
      <p:cViewPr varScale="1">
        <p:scale>
          <a:sx n="81" d="100"/>
          <a:sy n="81" d="100"/>
        </p:scale>
        <p:origin x="1914" y="90"/>
      </p:cViewPr>
      <p:guideLst/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1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이삭" userId="4f43a44f-7ecd-42e1-81c2-9bb777ea731f" providerId="ADAL" clId="{79C09BA4-E2E4-4BD2-88BE-057A65FF80D9}"/>
    <pc:docChg chg="custSel addSld delSld modSld">
      <pc:chgData name="홍이삭" userId="4f43a44f-7ecd-42e1-81c2-9bb777ea731f" providerId="ADAL" clId="{79C09BA4-E2E4-4BD2-88BE-057A65FF80D9}" dt="2021-05-07T07:38:53.303" v="1164" actId="680"/>
      <pc:docMkLst>
        <pc:docMk/>
      </pc:docMkLst>
      <pc:sldChg chg="modSp new mod">
        <pc:chgData name="홍이삭" userId="4f43a44f-7ecd-42e1-81c2-9bb777ea731f" providerId="ADAL" clId="{79C09BA4-E2E4-4BD2-88BE-057A65FF80D9}" dt="2021-05-07T06:53:52.521" v="64" actId="20577"/>
        <pc:sldMkLst>
          <pc:docMk/>
          <pc:sldMk cId="2679714143" sldId="256"/>
        </pc:sldMkLst>
        <pc:spChg chg="mod">
          <ac:chgData name="홍이삭" userId="4f43a44f-7ecd-42e1-81c2-9bb777ea731f" providerId="ADAL" clId="{79C09BA4-E2E4-4BD2-88BE-057A65FF80D9}" dt="2021-05-07T06:53:52.521" v="64" actId="20577"/>
          <ac:spMkLst>
            <pc:docMk/>
            <pc:sldMk cId="2679714143" sldId="256"/>
            <ac:spMk id="2" creationId="{14D2C09A-640F-4DF1-A494-3669B1D9F57A}"/>
          </ac:spMkLst>
        </pc:spChg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498128683" sldId="256"/>
        </pc:sldMkLst>
      </pc:sldChg>
      <pc:sldChg chg="modSp new mod">
        <pc:chgData name="홍이삭" userId="4f43a44f-7ecd-42e1-81c2-9bb777ea731f" providerId="ADAL" clId="{79C09BA4-E2E4-4BD2-88BE-057A65FF80D9}" dt="2021-05-07T07:06:52.655" v="713"/>
        <pc:sldMkLst>
          <pc:docMk/>
          <pc:sldMk cId="3805101806" sldId="257"/>
        </pc:sldMkLst>
        <pc:spChg chg="mod">
          <ac:chgData name="홍이삭" userId="4f43a44f-7ecd-42e1-81c2-9bb777ea731f" providerId="ADAL" clId="{79C09BA4-E2E4-4BD2-88BE-057A65FF80D9}" dt="2021-05-07T07:06:52.655" v="713"/>
          <ac:spMkLst>
            <pc:docMk/>
            <pc:sldMk cId="3805101806" sldId="257"/>
            <ac:spMk id="2" creationId="{4E83A177-4230-494F-B5C4-8C8F706C3817}"/>
          </ac:spMkLst>
        </pc:spChg>
        <pc:spChg chg="mod">
          <ac:chgData name="홍이삭" userId="4f43a44f-7ecd-42e1-81c2-9bb777ea731f" providerId="ADAL" clId="{79C09BA4-E2E4-4BD2-88BE-057A65FF80D9}" dt="2021-05-07T06:55:35.051" v="310"/>
          <ac:spMkLst>
            <pc:docMk/>
            <pc:sldMk cId="3805101806" sldId="257"/>
            <ac:spMk id="3" creationId="{CDF65D5F-9AF4-46A7-8CD5-AA4C3F0E4287}"/>
          </ac:spMkLst>
        </pc:spChg>
      </pc:sldChg>
      <pc:sldChg chg="modSp new mod">
        <pc:chgData name="홍이삭" userId="4f43a44f-7ecd-42e1-81c2-9bb777ea731f" providerId="ADAL" clId="{79C09BA4-E2E4-4BD2-88BE-057A65FF80D9}" dt="2021-05-07T06:57:27.071" v="476"/>
        <pc:sldMkLst>
          <pc:docMk/>
          <pc:sldMk cId="1485650823" sldId="258"/>
        </pc:sldMkLst>
        <pc:spChg chg="mod">
          <ac:chgData name="홍이삭" userId="4f43a44f-7ecd-42e1-81c2-9bb777ea731f" providerId="ADAL" clId="{79C09BA4-E2E4-4BD2-88BE-057A65FF80D9}" dt="2021-05-07T06:55:44.127" v="328" actId="20577"/>
          <ac:spMkLst>
            <pc:docMk/>
            <pc:sldMk cId="1485650823" sldId="258"/>
            <ac:spMk id="2" creationId="{36DFA046-E52E-4AEA-9D0E-1D7BBA92A761}"/>
          </ac:spMkLst>
        </pc:spChg>
        <pc:spChg chg="mod">
          <ac:chgData name="홍이삭" userId="4f43a44f-7ecd-42e1-81c2-9bb777ea731f" providerId="ADAL" clId="{79C09BA4-E2E4-4BD2-88BE-057A65FF80D9}" dt="2021-05-07T06:57:27.071" v="476"/>
          <ac:spMkLst>
            <pc:docMk/>
            <pc:sldMk cId="1485650823" sldId="258"/>
            <ac:spMk id="3" creationId="{B20B6D9D-C72F-4989-B1A0-E01E3CC5C1D8}"/>
          </ac:spMkLst>
        </pc:spChg>
      </pc:sldChg>
      <pc:sldChg chg="addSp delSp modSp new mod">
        <pc:chgData name="홍이삭" userId="4f43a44f-7ecd-42e1-81c2-9bb777ea731f" providerId="ADAL" clId="{79C09BA4-E2E4-4BD2-88BE-057A65FF80D9}" dt="2021-05-07T07:06:06.131" v="659" actId="20577"/>
        <pc:sldMkLst>
          <pc:docMk/>
          <pc:sldMk cId="2389764993" sldId="259"/>
        </pc:sldMkLst>
        <pc:spChg chg="mod">
          <ac:chgData name="홍이삭" userId="4f43a44f-7ecd-42e1-81c2-9bb777ea731f" providerId="ADAL" clId="{79C09BA4-E2E4-4BD2-88BE-057A65FF80D9}" dt="2021-05-07T07:06:06.131" v="659" actId="20577"/>
          <ac:spMkLst>
            <pc:docMk/>
            <pc:sldMk cId="2389764993" sldId="259"/>
            <ac:spMk id="2" creationId="{B67A33CF-401B-48E7-BE94-F97955D01189}"/>
          </ac:spMkLst>
        </pc:spChg>
        <pc:picChg chg="add mod">
          <ac:chgData name="홍이삭" userId="4f43a44f-7ecd-42e1-81c2-9bb777ea731f" providerId="ADAL" clId="{79C09BA4-E2E4-4BD2-88BE-057A65FF80D9}" dt="2021-05-07T07:00:13.426" v="484" actId="1076"/>
          <ac:picMkLst>
            <pc:docMk/>
            <pc:sldMk cId="2389764993" sldId="259"/>
            <ac:picMk id="6" creationId="{F46BD0AE-BA26-4F8C-9A5E-2D5BD90225A6}"/>
          </ac:picMkLst>
        </pc:picChg>
        <pc:picChg chg="add del mod">
          <ac:chgData name="홍이삭" userId="4f43a44f-7ecd-42e1-81c2-9bb777ea731f" providerId="ADAL" clId="{79C09BA4-E2E4-4BD2-88BE-057A65FF80D9}" dt="2021-05-07T07:00:44.632" v="486" actId="478"/>
          <ac:picMkLst>
            <pc:docMk/>
            <pc:sldMk cId="2389764993" sldId="259"/>
            <ac:picMk id="8" creationId="{605AF2FC-DBB0-42E2-8558-58877083249D}"/>
          </ac:picMkLst>
        </pc:picChg>
        <pc:picChg chg="add mod">
          <ac:chgData name="홍이삭" userId="4f43a44f-7ecd-42e1-81c2-9bb777ea731f" providerId="ADAL" clId="{79C09BA4-E2E4-4BD2-88BE-057A65FF80D9}" dt="2021-05-07T07:00:52.187" v="490" actId="1076"/>
          <ac:picMkLst>
            <pc:docMk/>
            <pc:sldMk cId="2389764993" sldId="259"/>
            <ac:picMk id="10" creationId="{E44DD1F0-6688-42F5-9F77-FB2F2EB07C12}"/>
          </ac:picMkLst>
        </pc:picChg>
      </pc:sldChg>
      <pc:sldChg chg="modSp new mod">
        <pc:chgData name="홍이삭" userId="4f43a44f-7ecd-42e1-81c2-9bb777ea731f" providerId="ADAL" clId="{79C09BA4-E2E4-4BD2-88BE-057A65FF80D9}" dt="2021-05-07T07:03:13.528" v="594"/>
        <pc:sldMkLst>
          <pc:docMk/>
          <pc:sldMk cId="2906001841" sldId="260"/>
        </pc:sldMkLst>
        <pc:spChg chg="mod">
          <ac:chgData name="홍이삭" userId="4f43a44f-7ecd-42e1-81c2-9bb777ea731f" providerId="ADAL" clId="{79C09BA4-E2E4-4BD2-88BE-057A65FF80D9}" dt="2021-05-07T07:03:08.278" v="560"/>
          <ac:spMkLst>
            <pc:docMk/>
            <pc:sldMk cId="2906001841" sldId="260"/>
            <ac:spMk id="2" creationId="{2E1314D8-6A68-4894-B391-0D353C3F6431}"/>
          </ac:spMkLst>
        </pc:spChg>
        <pc:spChg chg="mod">
          <ac:chgData name="홍이삭" userId="4f43a44f-7ecd-42e1-81c2-9bb777ea731f" providerId="ADAL" clId="{79C09BA4-E2E4-4BD2-88BE-057A65FF80D9}" dt="2021-05-07T07:03:13.528" v="594"/>
          <ac:spMkLst>
            <pc:docMk/>
            <pc:sldMk cId="2906001841" sldId="260"/>
            <ac:spMk id="3" creationId="{B29F14E9-ADAF-4D4A-BE93-292A37A23CE2}"/>
          </ac:spMkLst>
        </pc:spChg>
      </pc:sldChg>
      <pc:sldChg chg="addSp modSp new mod">
        <pc:chgData name="홍이삭" userId="4f43a44f-7ecd-42e1-81c2-9bb777ea731f" providerId="ADAL" clId="{79C09BA4-E2E4-4BD2-88BE-057A65FF80D9}" dt="2021-05-07T07:06:40.370" v="700" actId="1076"/>
        <pc:sldMkLst>
          <pc:docMk/>
          <pc:sldMk cId="2179518989" sldId="261"/>
        </pc:sldMkLst>
        <pc:spChg chg="mod">
          <ac:chgData name="홍이삭" userId="4f43a44f-7ecd-42e1-81c2-9bb777ea731f" providerId="ADAL" clId="{79C09BA4-E2E4-4BD2-88BE-057A65FF80D9}" dt="2021-05-07T07:02:21.244" v="528"/>
          <ac:spMkLst>
            <pc:docMk/>
            <pc:sldMk cId="2179518989" sldId="261"/>
            <ac:spMk id="2" creationId="{5E7587EF-9318-44EC-994F-177FDA67BEF6}"/>
          </ac:spMkLst>
        </pc:spChg>
        <pc:spChg chg="mod">
          <ac:chgData name="홍이삭" userId="4f43a44f-7ecd-42e1-81c2-9bb777ea731f" providerId="ADAL" clId="{79C09BA4-E2E4-4BD2-88BE-057A65FF80D9}" dt="2021-05-07T07:06:35.546" v="698" actId="20577"/>
          <ac:spMkLst>
            <pc:docMk/>
            <pc:sldMk cId="2179518989" sldId="261"/>
            <ac:spMk id="3" creationId="{35D91ED1-681F-4857-A146-7F7B71424722}"/>
          </ac:spMkLst>
        </pc:spChg>
        <pc:picChg chg="add mod">
          <ac:chgData name="홍이삭" userId="4f43a44f-7ecd-42e1-81c2-9bb777ea731f" providerId="ADAL" clId="{79C09BA4-E2E4-4BD2-88BE-057A65FF80D9}" dt="2021-05-07T07:06:40.370" v="700" actId="1076"/>
          <ac:picMkLst>
            <pc:docMk/>
            <pc:sldMk cId="2179518989" sldId="261"/>
            <ac:picMk id="6" creationId="{53BD406B-EB69-49CF-936A-86BF9D1BAA7E}"/>
          </ac:picMkLst>
        </pc:picChg>
        <pc:picChg chg="add mod">
          <ac:chgData name="홍이삭" userId="4f43a44f-7ecd-42e1-81c2-9bb777ea731f" providerId="ADAL" clId="{79C09BA4-E2E4-4BD2-88BE-057A65FF80D9}" dt="2021-05-07T07:06:38.243" v="699" actId="1076"/>
          <ac:picMkLst>
            <pc:docMk/>
            <pc:sldMk cId="2179518989" sldId="261"/>
            <ac:picMk id="8" creationId="{18EFF580-EE8D-4FD1-8BFD-740723837C03}"/>
          </ac:picMkLst>
        </pc:picChg>
      </pc:sldChg>
      <pc:sldChg chg="addSp modSp new mod">
        <pc:chgData name="홍이삭" userId="4f43a44f-7ecd-42e1-81c2-9bb777ea731f" providerId="ADAL" clId="{79C09BA4-E2E4-4BD2-88BE-057A65FF80D9}" dt="2021-05-07T07:05:53.466" v="642" actId="20577"/>
        <pc:sldMkLst>
          <pc:docMk/>
          <pc:sldMk cId="7054246" sldId="262"/>
        </pc:sldMkLst>
        <pc:spChg chg="mod">
          <ac:chgData name="홍이삭" userId="4f43a44f-7ecd-42e1-81c2-9bb777ea731f" providerId="ADAL" clId="{79C09BA4-E2E4-4BD2-88BE-057A65FF80D9}" dt="2021-05-07T07:05:53.466" v="642" actId="20577"/>
          <ac:spMkLst>
            <pc:docMk/>
            <pc:sldMk cId="7054246" sldId="262"/>
            <ac:spMk id="2" creationId="{AE58B010-8D9A-48E8-8745-04DC8B65622C}"/>
          </ac:spMkLst>
        </pc:spChg>
        <pc:spChg chg="add mod">
          <ac:chgData name="홍이삭" userId="4f43a44f-7ecd-42e1-81c2-9bb777ea731f" providerId="ADAL" clId="{79C09BA4-E2E4-4BD2-88BE-057A65FF80D9}" dt="2021-05-07T07:04:01.524" v="602" actId="208"/>
          <ac:spMkLst>
            <pc:docMk/>
            <pc:sldMk cId="7054246" sldId="262"/>
            <ac:spMk id="7" creationId="{CF7F11DE-EAA4-4273-BC79-3DDE25D597E7}"/>
          </ac:spMkLst>
        </pc:spChg>
        <pc:picChg chg="add mod">
          <ac:chgData name="홍이삭" userId="4f43a44f-7ecd-42e1-81c2-9bb777ea731f" providerId="ADAL" clId="{79C09BA4-E2E4-4BD2-88BE-057A65FF80D9}" dt="2021-05-07T07:03:36.435" v="598" actId="14100"/>
          <ac:picMkLst>
            <pc:docMk/>
            <pc:sldMk cId="7054246" sldId="262"/>
            <ac:picMk id="6" creationId="{B583C8CC-E051-4940-85CB-095A5FCCF736}"/>
          </ac:picMkLst>
        </pc:picChg>
      </pc:sldChg>
      <pc:sldChg chg="addSp modSp new mod">
        <pc:chgData name="홍이삭" userId="4f43a44f-7ecd-42e1-81c2-9bb777ea731f" providerId="ADAL" clId="{79C09BA4-E2E4-4BD2-88BE-057A65FF80D9}" dt="2021-05-07T07:05:39.340" v="623" actId="20577"/>
        <pc:sldMkLst>
          <pc:docMk/>
          <pc:sldMk cId="2611254529" sldId="263"/>
        </pc:sldMkLst>
        <pc:spChg chg="mod">
          <ac:chgData name="홍이삭" userId="4f43a44f-7ecd-42e1-81c2-9bb777ea731f" providerId="ADAL" clId="{79C09BA4-E2E4-4BD2-88BE-057A65FF80D9}" dt="2021-05-07T07:05:39.340" v="623" actId="20577"/>
          <ac:spMkLst>
            <pc:docMk/>
            <pc:sldMk cId="2611254529" sldId="263"/>
            <ac:spMk id="2" creationId="{654448E5-8224-4C67-992F-4060F1D9A111}"/>
          </ac:spMkLst>
        </pc:spChg>
        <pc:picChg chg="add mod">
          <ac:chgData name="홍이삭" userId="4f43a44f-7ecd-42e1-81c2-9bb777ea731f" providerId="ADAL" clId="{79C09BA4-E2E4-4BD2-88BE-057A65FF80D9}" dt="2021-05-07T07:05:24.193" v="606" actId="1076"/>
          <ac:picMkLst>
            <pc:docMk/>
            <pc:sldMk cId="2611254529" sldId="263"/>
            <ac:picMk id="6" creationId="{5CFFA2D6-083C-4FC1-BE20-8AB52B0D230A}"/>
          </ac:picMkLst>
        </pc:picChg>
      </pc:sldChg>
      <pc:sldChg chg="modSp new mod">
        <pc:chgData name="홍이삭" userId="4f43a44f-7ecd-42e1-81c2-9bb777ea731f" providerId="ADAL" clId="{79C09BA4-E2E4-4BD2-88BE-057A65FF80D9}" dt="2021-05-07T07:38:47.906" v="1163"/>
        <pc:sldMkLst>
          <pc:docMk/>
          <pc:sldMk cId="1899143326" sldId="264"/>
        </pc:sldMkLst>
        <pc:spChg chg="mod">
          <ac:chgData name="홍이삭" userId="4f43a44f-7ecd-42e1-81c2-9bb777ea731f" providerId="ADAL" clId="{79C09BA4-E2E4-4BD2-88BE-057A65FF80D9}" dt="2021-05-07T07:36:23.293" v="751"/>
          <ac:spMkLst>
            <pc:docMk/>
            <pc:sldMk cId="1899143326" sldId="264"/>
            <ac:spMk id="2" creationId="{DCB2FCC8-B373-49FA-8129-15A7D5A74CF5}"/>
          </ac:spMkLst>
        </pc:spChg>
        <pc:spChg chg="mod">
          <ac:chgData name="홍이삭" userId="4f43a44f-7ecd-42e1-81c2-9bb777ea731f" providerId="ADAL" clId="{79C09BA4-E2E4-4BD2-88BE-057A65FF80D9}" dt="2021-05-07T07:38:47.906" v="1163"/>
          <ac:spMkLst>
            <pc:docMk/>
            <pc:sldMk cId="1899143326" sldId="264"/>
            <ac:spMk id="3" creationId="{89D8EAFB-6E33-45CB-9BA8-31E9B6586D48}"/>
          </ac:spMkLst>
        </pc:spChg>
      </pc:sldChg>
      <pc:sldChg chg="new">
        <pc:chgData name="홍이삭" userId="4f43a44f-7ecd-42e1-81c2-9bb777ea731f" providerId="ADAL" clId="{79C09BA4-E2E4-4BD2-88BE-057A65FF80D9}" dt="2021-05-07T07:38:53.303" v="1164" actId="680"/>
        <pc:sldMkLst>
          <pc:docMk/>
          <pc:sldMk cId="2442010702" sldId="265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349796657" sldId="311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81579688" sldId="313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725154645" sldId="316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1780177392" sldId="318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910994996" sldId="319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698236160" sldId="320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132636976" sldId="322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863448068" sldId="323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4146457004" sldId="324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107758351" sldId="325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1289530646" sldId="326"/>
        </pc:sldMkLst>
      </pc:sldChg>
      <pc:sldChg chg="del">
        <pc:chgData name="홍이삭" userId="4f43a44f-7ecd-42e1-81c2-9bb777ea731f" providerId="ADAL" clId="{79C09BA4-E2E4-4BD2-88BE-057A65FF80D9}" dt="2021-05-07T06:53:24.876" v="0" actId="47"/>
        <pc:sldMkLst>
          <pc:docMk/>
          <pc:sldMk cId="3283245956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434" cy="341557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592" y="1"/>
            <a:ext cx="4307432" cy="341557"/>
          </a:xfrm>
          <a:prstGeom prst="rect">
            <a:avLst/>
          </a:prstGeom>
        </p:spPr>
        <p:txBody>
          <a:bodyPr vert="horz" lIns="91477" tIns="45738" rIns="91477" bIns="45738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45"/>
            <a:ext cx="4307434" cy="341557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592" y="6465645"/>
            <a:ext cx="4307432" cy="341557"/>
          </a:xfrm>
          <a:prstGeom prst="rect">
            <a:avLst/>
          </a:prstGeom>
        </p:spPr>
        <p:txBody>
          <a:bodyPr vert="horz" lIns="91477" tIns="45738" rIns="91477" bIns="45738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4307047" cy="34154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8" y="5"/>
            <a:ext cx="4307047" cy="34154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7"/>
            <a:ext cx="7951470" cy="268033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465663"/>
            <a:ext cx="4307047" cy="34154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8" y="6465663"/>
            <a:ext cx="4307047" cy="34154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536840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04D4E9-DD88-4B08-ACD8-686BB1FDB8FC}"/>
              </a:ext>
            </a:extLst>
          </p:cNvPr>
          <p:cNvSpPr/>
          <p:nvPr userDrawn="1"/>
        </p:nvSpPr>
        <p:spPr>
          <a:xfrm>
            <a:off x="5133380" y="3249348"/>
            <a:ext cx="84406" cy="536840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831356-68E4-4A3D-B7CB-24A80B6C3418}"/>
              </a:ext>
            </a:extLst>
          </p:cNvPr>
          <p:cNvSpPr/>
          <p:nvPr userDrawn="1"/>
        </p:nvSpPr>
        <p:spPr>
          <a:xfrm>
            <a:off x="5133380" y="3963723"/>
            <a:ext cx="84406" cy="536840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881673-6C99-4D30-89DB-275D7BEF7495}"/>
              </a:ext>
            </a:extLst>
          </p:cNvPr>
          <p:cNvSpPr/>
          <p:nvPr userDrawn="1"/>
        </p:nvSpPr>
        <p:spPr>
          <a:xfrm>
            <a:off x="5133380" y="4678098"/>
            <a:ext cx="84406" cy="536840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773CF0-3608-4F1F-BD48-D88308B5AC8E}"/>
              </a:ext>
            </a:extLst>
          </p:cNvPr>
          <p:cNvSpPr/>
          <p:nvPr userDrawn="1"/>
        </p:nvSpPr>
        <p:spPr>
          <a:xfrm>
            <a:off x="5133380" y="5392473"/>
            <a:ext cx="84406" cy="536840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/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google/maps-apis/start?hl=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2C09A-640F-4DF1-A494-3669B1D9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Map, </a:t>
            </a:r>
            <a:r>
              <a:rPr lang="ko-KR" altLang="en-US" dirty="0"/>
              <a:t>코로나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FE8FE-AAE1-498D-A293-DD978AD9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3A177-4230-494F-B5C4-8C8F706C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완료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65D5F-9AF4-46A7-8CD5-AA4C3F0E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맵 </a:t>
            </a:r>
            <a:r>
              <a:rPr lang="en-US" altLang="ko-KR" dirty="0"/>
              <a:t>API </a:t>
            </a:r>
            <a:r>
              <a:rPr lang="ko-KR" altLang="en-US" dirty="0"/>
              <a:t>작동 확인</a:t>
            </a:r>
            <a:endParaRPr lang="en-US" altLang="ko-KR" dirty="0"/>
          </a:p>
          <a:p>
            <a:r>
              <a:rPr lang="ko-KR" altLang="en-US" dirty="0"/>
              <a:t>코로나 </a:t>
            </a:r>
            <a:r>
              <a:rPr lang="en-US" altLang="ko-KR" dirty="0"/>
              <a:t>API </a:t>
            </a:r>
            <a:r>
              <a:rPr lang="ko-KR" altLang="en-US" dirty="0"/>
              <a:t>사용해 위치정보 불러오기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파싱 후 </a:t>
            </a:r>
            <a:r>
              <a:rPr lang="ko-KR" altLang="en-US" dirty="0" err="1"/>
              <a:t>맵에</a:t>
            </a:r>
            <a:r>
              <a:rPr lang="ko-KR" altLang="en-US" dirty="0"/>
              <a:t>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3A9E6-35FD-4C0A-90E6-80A8EBD3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FA046-E52E-4AEA-9D0E-1D7BBA92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구글 맵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B6D9D-C72F-4989-B1A0-E01E3CC5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https://console.cloud.google.com/google/maps-apis/start?hl=ko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프로젝트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결제 계정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구글 지도 </a:t>
            </a:r>
            <a:r>
              <a:rPr lang="en-US" altLang="ko-KR" dirty="0"/>
              <a:t>API </a:t>
            </a:r>
            <a:r>
              <a:rPr lang="ko-KR" altLang="en-US" dirty="0"/>
              <a:t>사용 설정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필요시</a:t>
            </a:r>
            <a:r>
              <a:rPr lang="en-US" altLang="ko-KR" dirty="0"/>
              <a:t>) </a:t>
            </a:r>
            <a:r>
              <a:rPr lang="ko-KR" altLang="en-US" dirty="0"/>
              <a:t>사용자 인증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E3288-AAA4-4FFB-8539-6A3DDE61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587EF-9318-44EC-994F-177FDA67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</a:t>
            </a:r>
            <a:r>
              <a:rPr lang="en-US" altLang="ko-KR" dirty="0"/>
              <a:t>&amp; dependency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91ED1-681F-4857-A146-7F7B7142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90C87-69BD-4D1B-895F-24BE0290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D406B-EB69-49CF-936A-86BF9D1B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6" y="1501231"/>
            <a:ext cx="8632316" cy="749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FF580-EE8D-4FD1-8BFD-74072383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6" y="3159117"/>
            <a:ext cx="7422732" cy="11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33CF-401B-48E7-BE94-F97955D0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92D9-86C5-4622-B57C-F960D7D0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BAE501-EAF4-4C89-8FE6-696187D6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BD0AE-BA26-4F8C-9A5E-2D5BD902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6" y="861233"/>
            <a:ext cx="8840698" cy="2142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4DD1F0-6688-42F5-9F77-FB2F2EB0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5" y="2887194"/>
            <a:ext cx="7469942" cy="39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14D8-6A68-4894-B391-0D353C3F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API </a:t>
            </a:r>
            <a:r>
              <a:rPr lang="ko-KR" altLang="en-US" dirty="0" err="1"/>
              <a:t>받아오기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14E9-ADAF-4D4A-BE93-292A37A2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정우진님 설명해 주세요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7A758-B1FB-4709-AA05-FAB9FAE7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8B010-8D9A-48E8-8745-04DC8B65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D04D3-0279-462E-8698-C9A1CF8F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3F40E-10B0-4E3C-9C7B-3CA89628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83C8CC-E051-4940-85CB-095A5FCC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4" y="1135453"/>
            <a:ext cx="8997167" cy="39255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7F11DE-EAA4-4273-BC79-3DDE25D597E7}"/>
              </a:ext>
            </a:extLst>
          </p:cNvPr>
          <p:cNvSpPr/>
          <p:nvPr/>
        </p:nvSpPr>
        <p:spPr>
          <a:xfrm>
            <a:off x="1009403" y="3429000"/>
            <a:ext cx="6697683" cy="14873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48E5-8224-4C67-992F-4060F1D9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itemList.java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910E4-1FD3-4077-9235-DBDD3FD1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50ABF-B90D-4A03-8BF2-54213103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FA2D6-083C-4FC1-BE20-8AB52B0D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535"/>
            <a:ext cx="12192000" cy="58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FCC8-B373-49FA-8129-15A7D5A7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8EAFB-6E33-45CB-9BA8-31E9B658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디자인팀</a:t>
            </a:r>
            <a:endParaRPr lang="en-US" altLang="ko-KR" dirty="0"/>
          </a:p>
          <a:p>
            <a:pPr lvl="1"/>
            <a:r>
              <a:rPr lang="ko-KR" altLang="en-US" dirty="0"/>
              <a:t>로고</a:t>
            </a:r>
            <a:endParaRPr lang="en-US" altLang="ko-KR" dirty="0"/>
          </a:p>
          <a:p>
            <a:pPr lvl="1"/>
            <a:r>
              <a:rPr lang="ko-KR" altLang="en-US" dirty="0"/>
              <a:t>메인 화면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/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도 눌렀을 때 리스트 디자인</a:t>
            </a:r>
            <a:endParaRPr lang="en-US" altLang="ko-KR" dirty="0"/>
          </a:p>
          <a:p>
            <a:pPr lvl="1"/>
            <a:r>
              <a:rPr lang="ko-KR" altLang="en-US" dirty="0"/>
              <a:t>각 예방접종센터 디자인</a:t>
            </a:r>
            <a:endParaRPr lang="en-US" altLang="ko-KR" dirty="0"/>
          </a:p>
          <a:p>
            <a:r>
              <a:rPr lang="ko-KR" altLang="en-US" dirty="0"/>
              <a:t>개발팀</a:t>
            </a:r>
            <a:endParaRPr lang="en-US" altLang="ko-KR" dirty="0"/>
          </a:p>
          <a:p>
            <a:pPr lvl="1"/>
            <a:r>
              <a:rPr lang="ko-KR" altLang="en-US" dirty="0"/>
              <a:t>메인 화면 구현</a:t>
            </a:r>
            <a:endParaRPr lang="en-US" altLang="ko-KR" dirty="0"/>
          </a:p>
          <a:p>
            <a:pPr lvl="1"/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맵에서</a:t>
            </a:r>
            <a:r>
              <a:rPr lang="ko-KR" altLang="en-US" dirty="0"/>
              <a:t> 해당 정보 불러오기</a:t>
            </a:r>
            <a:endParaRPr lang="en-US" altLang="ko-KR" dirty="0"/>
          </a:p>
          <a:p>
            <a:pPr lvl="1"/>
            <a:r>
              <a:rPr lang="ko-KR" altLang="en-US" dirty="0"/>
              <a:t>구글 </a:t>
            </a:r>
            <a:r>
              <a:rPr lang="ko-KR" altLang="en-US" dirty="0" err="1"/>
              <a:t>맵에서</a:t>
            </a:r>
            <a:r>
              <a:rPr lang="ko-KR" altLang="en-US" dirty="0"/>
              <a:t> 원하는 위치 표시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A39080-3D9D-449E-A945-B12713C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106636</TotalTime>
  <Words>129</Words>
  <Application>Microsoft Office PowerPoint</Application>
  <PresentationFormat>와이드스크린</PresentationFormat>
  <Paragraphs>40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Wingdings 2</vt:lpstr>
      <vt:lpstr>Arial</vt:lpstr>
      <vt:lpstr>Wingdings</vt:lpstr>
      <vt:lpstr>Office 테마</vt:lpstr>
      <vt:lpstr>Google Map, 코로나 API</vt:lpstr>
      <vt:lpstr>완료 내용</vt:lpstr>
      <vt:lpstr>구글 맵 API</vt:lpstr>
      <vt:lpstr>키 &amp; dependency 추가</vt:lpstr>
      <vt:lpstr>MainActivity.java</vt:lpstr>
      <vt:lpstr>코로나 API 받아오기</vt:lpstr>
      <vt:lpstr>MainActivity.java</vt:lpstr>
      <vt:lpstr>itemList.java</vt:lpstr>
      <vt:lpstr>해야 할 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홍이삭</cp:lastModifiedBy>
  <cp:revision>2647</cp:revision>
  <cp:lastPrinted>2020-01-06T04:41:16Z</cp:lastPrinted>
  <dcterms:created xsi:type="dcterms:W3CDTF">2015-05-25T08:58:52Z</dcterms:created>
  <dcterms:modified xsi:type="dcterms:W3CDTF">2021-05-07T07:38:53Z</dcterms:modified>
</cp:coreProperties>
</file>