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89999"/>
  </p:normalViewPr>
  <p:slideViewPr>
    <p:cSldViewPr snapToObjects="1">
      <p:cViewPr varScale="1">
        <p:scale>
          <a:sx n="102" d="100"/>
          <a:sy n="102" d="100"/>
        </p:scale>
        <p:origin x="1092" y="114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425064" y="2132838"/>
            <a:ext cx="7341871" cy="1470025"/>
          </a:xfrm>
          <a:prstGeom prst="rect">
            <a:avLst/>
          </a:prstGeom>
          <a:solidFill>
            <a:srgbClr val="D8BEE4"/>
          </a:solidFill>
        </p:spPr>
        <p:txBody>
          <a:bodyPr/>
          <a:lstStyle>
            <a:lvl1pPr>
              <a:defRPr sz="5000" b="1">
                <a:solidFill>
                  <a:schemeClr val="lt1"/>
                </a:solidFill>
                <a:effectLst>
                  <a:outerShdw dist="28222" dir="3420000" algn="ctr" rotWithShape="0">
                    <a:srgbClr val="A6A6A6"/>
                  </a:outerShdw>
                </a:effectLst>
              </a:defRPr>
            </a:lvl1pPr>
          </a:lstStyle>
          <a:p>
            <a:pPr lvl="0">
              <a:defRPr/>
            </a:pPr>
            <a:r>
              <a:rPr lang="ko-KR" altLang="en-US"/>
              <a:t>ㅁㅁ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sp>
        <p:nvSpPr>
          <p:cNvPr id="8" name="부제목 2"/>
          <p:cNvSpPr>
            <a:spLocks noGrp="1"/>
          </p:cNvSpPr>
          <p:nvPr userDrawn="1">
            <p:ph type="subTitle" idx="10"/>
          </p:nvPr>
        </p:nvSpPr>
        <p:spPr>
          <a:xfrm>
            <a:off x="2425065" y="3602863"/>
            <a:ext cx="7341871" cy="478256"/>
          </a:xfrm>
        </p:spPr>
        <p:txBody>
          <a:bodyPr vert="horz" lIns="91440" tIns="45720" rIns="91440" bIns="45720" anchor="ctr">
            <a:normAutofit/>
          </a:bodyPr>
          <a:lstStyle>
            <a:lvl1pPr algn="ctr">
              <a:defRPr sz="20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marL="0" lvl="0" indent="0">
              <a:buNone/>
              <a:defRPr/>
            </a:pPr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sp>
        <p:nvSpPr>
          <p:cNvPr id="7" name="자유형: 도형 6"/>
          <p:cNvSpPr/>
          <p:nvPr userDrawn="1"/>
        </p:nvSpPr>
        <p:spPr>
          <a:xfrm rot="16200000">
            <a:off x="5869503" y="-5150540"/>
            <a:ext cx="936121" cy="11470372"/>
          </a:xfrm>
          <a:custGeom>
            <a:avLst/>
            <a:gdLst>
              <a:gd name="connsiteX0" fmla="*/ 51 w 5000"/>
              <a:gd name="connsiteY0" fmla="*/ 377 h 5000"/>
              <a:gd name="connsiteX1" fmla="*/ 5000 w 5000"/>
              <a:gd name="connsiteY1" fmla="*/ 2 h 5000"/>
              <a:gd name="connsiteX2" fmla="*/ 5000 w 5000"/>
              <a:gd name="connsiteY2" fmla="*/ 5002 h 5000"/>
              <a:gd name="connsiteX3" fmla="*/ 0 w 5000"/>
              <a:gd name="connsiteY3" fmla="*/ 5002 h 5000"/>
              <a:gd name="connsiteX4" fmla="*/ 51 w 5000"/>
              <a:gd name="connsiteY4" fmla="*/ 377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5000">
                <a:moveTo>
                  <a:pt x="51" y="377"/>
                </a:moveTo>
                <a:lnTo>
                  <a:pt x="5000" y="2"/>
                </a:lnTo>
                <a:lnTo>
                  <a:pt x="5000" y="5002"/>
                </a:lnTo>
                <a:lnTo>
                  <a:pt x="0" y="5002"/>
                </a:lnTo>
                <a:lnTo>
                  <a:pt x="51" y="377"/>
                </a:lnTo>
                <a:close/>
              </a:path>
            </a:pathLst>
          </a:custGeom>
          <a:solidFill>
            <a:srgbClr val="D8BEE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804285" y="212217"/>
            <a:ext cx="392430" cy="624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35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ko-KR" altLang="en-US"/>
              <a:t>수빈공주와 </a:t>
            </a:r>
            <a:r>
              <a:rPr lang="en-US" altLang="ko-KR"/>
              <a:t>5</a:t>
            </a:r>
            <a:r>
              <a:rPr lang="ko-KR" altLang="en-US"/>
              <a:t>난쟁이들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5065" y="3789045"/>
            <a:ext cx="7341871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6</a:t>
            </a:r>
            <a:r>
              <a:rPr lang="ko-KR" altLang="en-US">
                <a:latin typeface="맑은 고딕"/>
                <a:ea typeface="맑은 고딕"/>
              </a:rPr>
              <a:t>주차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JSON</a:t>
            </a:r>
            <a:r>
              <a:rPr lang="ko-KR" altLang="en-US" sz="2000" dirty="0">
                <a:solidFill>
                  <a:srgbClr val="000000"/>
                </a:solidFill>
              </a:rPr>
              <a:t>활용하여 어플리케이션에 구현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endParaRPr lang="ko-KR" altLang="en-US" sz="200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추가사항 토의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0388" y="260604"/>
            <a:ext cx="229247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6</a:t>
            </a:r>
            <a:r>
              <a:rPr lang="ko-KR" altLang="en-US" sz="3500" b="1">
                <a:solidFill>
                  <a:schemeClr val="lt1"/>
                </a:solidFill>
                <a:effectLst>
                  <a:outerShdw dist="19756" dir="2700000" algn="ctr" rotWithShape="0">
                    <a:srgbClr val="A6A6A6"/>
                  </a:outerShdw>
                </a:effectLst>
              </a:rPr>
              <a:t>주차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04FA1-43C3-4E5F-B76F-5D28873FD56C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231152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JSON</a:t>
            </a: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 내용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9737" y="2139156"/>
            <a:ext cx="8772525" cy="3448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CB0790-797B-4495-B0B9-BAA49869C387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27488FF-F341-4F8C-A614-D82F6E5CC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Log</a:t>
            </a:r>
            <a:r>
              <a:rPr lang="ko-KR" altLang="en-US" sz="2000" dirty="0">
                <a:solidFill>
                  <a:srgbClr val="000000"/>
                </a:solidFill>
              </a:rPr>
              <a:t>를 이용해 </a:t>
            </a:r>
            <a:r>
              <a:rPr lang="en-US" altLang="ko-KR" sz="2000" dirty="0">
                <a:solidFill>
                  <a:srgbClr val="000000"/>
                </a:solidFill>
              </a:rPr>
              <a:t>JSON</a:t>
            </a:r>
            <a:r>
              <a:rPr lang="ko-KR" altLang="en-US" sz="2000" dirty="0">
                <a:solidFill>
                  <a:srgbClr val="000000"/>
                </a:solidFill>
              </a:rPr>
              <a:t>파싱이 잘 된 것을 확인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7CAEAD-DBD4-4527-A476-0F7E306E56FB}"/>
              </a:ext>
            </a:extLst>
          </p:cNvPr>
          <p:cNvSpPr/>
          <p:nvPr/>
        </p:nvSpPr>
        <p:spPr>
          <a:xfrm>
            <a:off x="1580388" y="2139156"/>
            <a:ext cx="2211292" cy="3448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248297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코드로 구현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035165" y="1504108"/>
            <a:ext cx="2640597" cy="45259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40314" y="1521397"/>
            <a:ext cx="2269882" cy="4561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5A3B1A-2BC1-4DA2-9F39-0F1399A3AD35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3F4F3D4-2AD0-4192-9688-75C6AC25E8B7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JSON </a:t>
            </a:r>
            <a:r>
              <a:rPr lang="ko-KR" altLang="en-US" sz="2000" dirty="0" err="1">
                <a:solidFill>
                  <a:srgbClr val="000000"/>
                </a:solidFill>
              </a:rPr>
              <a:t>파싱한</a:t>
            </a:r>
            <a:r>
              <a:rPr lang="ko-KR" altLang="en-US" sz="2000" dirty="0">
                <a:solidFill>
                  <a:srgbClr val="000000"/>
                </a:solidFill>
              </a:rPr>
              <a:t> 값들을 </a:t>
            </a:r>
            <a:r>
              <a:rPr lang="en-US" altLang="ko-KR" sz="2000" dirty="0" err="1">
                <a:solidFill>
                  <a:srgbClr val="000000"/>
                </a:solidFill>
              </a:rPr>
              <a:t>ArrayList</a:t>
            </a:r>
            <a:r>
              <a:rPr lang="ko-KR" altLang="en-US" sz="2000" dirty="0">
                <a:solidFill>
                  <a:srgbClr val="000000"/>
                </a:solidFill>
              </a:rPr>
              <a:t>에 저장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2000" dirty="0" err="1">
                <a:solidFill>
                  <a:srgbClr val="000000"/>
                </a:solidFill>
              </a:rPr>
              <a:t>ListView</a:t>
            </a:r>
            <a:r>
              <a:rPr lang="ko-KR" altLang="en-US" sz="2000" dirty="0">
                <a:solidFill>
                  <a:srgbClr val="000000"/>
                </a:solidFill>
              </a:rPr>
              <a:t>를 생성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z="2000" dirty="0" err="1">
                <a:solidFill>
                  <a:srgbClr val="000000"/>
                </a:solidFill>
              </a:rPr>
              <a:t>ListView</a:t>
            </a:r>
            <a:r>
              <a:rPr lang="ko-KR" altLang="en-US" sz="2000" dirty="0">
                <a:solidFill>
                  <a:srgbClr val="000000"/>
                </a:solidFill>
              </a:rPr>
              <a:t>에 각각 예방접종센터의 주소와 이름을 넣음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그 후 앱에 </a:t>
            </a:r>
            <a:r>
              <a:rPr lang="en-US" altLang="ko-KR" sz="2000" dirty="0" err="1">
                <a:solidFill>
                  <a:srgbClr val="000000"/>
                </a:solidFill>
              </a:rPr>
              <a:t>ListView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15126" y="1495361"/>
            <a:ext cx="6997126" cy="4525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0388" y="260604"/>
            <a:ext cx="105422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코드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92387" y="1477676"/>
            <a:ext cx="2269882" cy="4561332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8256270" y="3789045"/>
            <a:ext cx="864108" cy="0"/>
          </a:xfrm>
          <a:prstGeom prst="straightConnector1">
            <a:avLst/>
          </a:prstGeom>
          <a:ln w="57150">
            <a:solidFill>
              <a:srgbClr val="D8BEE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7B44A3-1259-46D3-8D5C-3663F2B57C2A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0388" y="260604"/>
            <a:ext cx="105422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코드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1262" y="3212973"/>
            <a:ext cx="8713089" cy="1122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64396" y="1820037"/>
            <a:ext cx="2267009" cy="45613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623803" y="5301234"/>
            <a:ext cx="1548194" cy="288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256270" y="5013198"/>
            <a:ext cx="864108" cy="0"/>
          </a:xfrm>
          <a:prstGeom prst="straightConnector1">
            <a:avLst/>
          </a:prstGeom>
          <a:ln w="57150">
            <a:solidFill>
              <a:srgbClr val="D8BEE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200000" flipH="1">
            <a:off x="8076247" y="4833173"/>
            <a:ext cx="360044" cy="4"/>
          </a:xfrm>
          <a:prstGeom prst="line">
            <a:avLst/>
          </a:prstGeom>
          <a:ln w="57150">
            <a:solidFill>
              <a:srgbClr val="D8BE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12F686-00DE-4CEC-A0E0-36D6DA066A31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F49261-2BA3-49E3-96D2-D29395F25B72}"/>
              </a:ext>
            </a:extLst>
          </p:cNvPr>
          <p:cNvSpPr/>
          <p:nvPr/>
        </p:nvSpPr>
        <p:spPr>
          <a:xfrm>
            <a:off x="9264395" y="2924936"/>
            <a:ext cx="2267009" cy="504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396A053-F2FD-407C-9795-0FA0F5440CA5}"/>
              </a:ext>
            </a:extLst>
          </p:cNvPr>
          <p:cNvSpPr txBox="1">
            <a:spLocks/>
          </p:cNvSpPr>
          <p:nvPr/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한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</a:rPr>
              <a:t>listview</a:t>
            </a:r>
            <a:r>
              <a:rPr lang="ko-KR" altLang="en-US" sz="2000" dirty="0">
                <a:solidFill>
                  <a:srgbClr val="000000"/>
                </a:solidFill>
              </a:rPr>
              <a:t> 클릭 시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지도에 그 위치가 </a:t>
            </a:r>
            <a:r>
              <a:rPr lang="ko-KR" altLang="en-US" sz="2000" dirty="0" err="1">
                <a:solidFill>
                  <a:srgbClr val="000000"/>
                </a:solidFill>
              </a:rPr>
              <a:t>찍혀야됨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일단 클릭 시</a:t>
            </a:r>
            <a:r>
              <a:rPr lang="en-US" altLang="ko-KR" sz="2000" dirty="0">
                <a:solidFill>
                  <a:srgbClr val="000000"/>
                </a:solidFill>
              </a:rPr>
              <a:t>,</a:t>
            </a:r>
            <a:r>
              <a:rPr lang="ko-KR" altLang="en-US" sz="2000" dirty="0">
                <a:solidFill>
                  <a:srgbClr val="000000"/>
                </a:solidFill>
              </a:rPr>
              <a:t> 그 위치의 위도 경도가 잘 나오는 지 </a:t>
            </a:r>
            <a:r>
              <a:rPr lang="en-US" altLang="ko-KR" sz="2000" dirty="0">
                <a:solidFill>
                  <a:srgbClr val="000000"/>
                </a:solidFill>
              </a:rPr>
              <a:t>Toast</a:t>
            </a:r>
            <a:r>
              <a:rPr lang="ko-KR" altLang="en-US" sz="2000" dirty="0">
                <a:solidFill>
                  <a:srgbClr val="000000"/>
                </a:solidFill>
              </a:rPr>
              <a:t>를 이용하여 확인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dirty="0">
                <a:solidFill>
                  <a:srgbClr val="000000"/>
                </a:solidFill>
              </a:rPr>
              <a:t>잘 나오는 것을 확인 할 수 있음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2400" dirty="0"/>
              <a:t>로딩화면 및 로고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2400" dirty="0"/>
              <a:t>검색 창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2400" dirty="0"/>
              <a:t>표 디자인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2400" dirty="0"/>
              <a:t>글꼴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ko-KR" altLang="en-US" sz="2400" dirty="0"/>
              <a:t>지도 구현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80388" y="260604"/>
            <a:ext cx="320802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3500" b="1" i="0" u="none" strike="noStrike" kern="1200" cap="none" spc="0" normalizeH="0" baseline="0">
              <a:solidFill>
                <a:srgbClr val="FFFFFF"/>
              </a:solidFill>
              <a:effectLst>
                <a:outerShdw dist="19756" dir="2700000" algn="ctr" rotWithShape="0">
                  <a:srgbClr val="A6A6A6"/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0388" y="260604"/>
            <a:ext cx="1911477" cy="62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1" i="0" u="none" strike="noStrike" kern="1200" cap="none" spc="0" normalizeH="0" baseline="0">
                <a:solidFill>
                  <a:srgbClr val="FFFFFF"/>
                </a:solidFill>
                <a:effectLst>
                  <a:outerShdw dist="19756" dir="2700000" algn="ctr" rotWithShape="0">
                    <a:srgbClr val="A6A6A6"/>
                  </a:outerShdw>
                </a:effectLst>
                <a:latin typeface="함초롬돋움"/>
                <a:ea typeface="함초롬돋움"/>
                <a:cs typeface="함초롬돋움"/>
              </a:rPr>
              <a:t>추가예정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681C1-83E7-4115-8DEE-A427BFC5184D}"/>
              </a:ext>
            </a:extLst>
          </p:cNvPr>
          <p:cNvSpPr txBox="1"/>
          <p:nvPr/>
        </p:nvSpPr>
        <p:spPr>
          <a:xfrm>
            <a:off x="5080635" y="6513463"/>
            <a:ext cx="1954530" cy="2759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Suvin</a:t>
            </a:r>
            <a:r>
              <a:rPr lang="en-US" altLang="ko-KR" sz="105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Princess and 5 dwarfs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>
              <a:defRPr/>
            </a:pPr>
            <a:r>
              <a:rPr lang="en-US" altLang="ko-KR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125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함초롬돋움</vt:lpstr>
      <vt:lpstr>Arial</vt:lpstr>
      <vt:lpstr>Wingdings</vt:lpstr>
      <vt:lpstr>한컴오피스</vt:lpstr>
      <vt:lpstr>수빈공주와 5난쟁이들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회의</dc:title>
  <dc:creator>laewo</dc:creator>
  <cp:lastModifiedBy>정래원</cp:lastModifiedBy>
  <cp:revision>28</cp:revision>
  <dcterms:created xsi:type="dcterms:W3CDTF">2021-04-05T04:34:29Z</dcterms:created>
  <dcterms:modified xsi:type="dcterms:W3CDTF">2021-05-24T09:06:43Z</dcterms:modified>
  <cp:version>1000.0000.01</cp:version>
</cp:coreProperties>
</file>