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2" d="100"/>
          <a:sy n="102" d="100"/>
        </p:scale>
        <p:origin x="1092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7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340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지난주 구현내용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9770" y="1627169"/>
            <a:ext cx="2269882" cy="45613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6200" y="1627169"/>
            <a:ext cx="2267009" cy="4561332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지난주까지 구현한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17D0-FB9B-4644-AE47-F8960B745100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원하는 장소 클릭 시 지도상에 위치 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JSON</a:t>
            </a:r>
            <a:r>
              <a:rPr lang="ko-KR" altLang="en-US" sz="1600" dirty="0">
                <a:solidFill>
                  <a:srgbClr val="000000"/>
                </a:solidFill>
              </a:rPr>
              <a:t>파일에 위도 경도도 같이 들어있음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000000"/>
                </a:solidFill>
              </a:rPr>
              <a:t>파싱한</a:t>
            </a:r>
            <a:r>
              <a:rPr lang="ko-KR" altLang="en-US" sz="1600" dirty="0">
                <a:solidFill>
                  <a:srgbClr val="000000"/>
                </a:solidFill>
              </a:rPr>
              <a:t> 값들을 </a:t>
            </a:r>
            <a:r>
              <a:rPr lang="en-US" altLang="ko-KR" sz="1600" dirty="0" err="1">
                <a:solidFill>
                  <a:srgbClr val="000000"/>
                </a:solidFill>
              </a:rPr>
              <a:t>ArrayList</a:t>
            </a:r>
            <a:r>
              <a:rPr lang="ko-KR" altLang="en-US" sz="1600" dirty="0">
                <a:solidFill>
                  <a:srgbClr val="000000"/>
                </a:solidFill>
              </a:rPr>
              <a:t>에다가 </a:t>
            </a:r>
            <a:r>
              <a:rPr lang="ko-KR" altLang="en-US" sz="1600" dirty="0" err="1">
                <a:solidFill>
                  <a:srgbClr val="000000"/>
                </a:solidFill>
              </a:rPr>
              <a:t>저장해둠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앱에 출력되어 있는 장소를 클릭 시 그 장소에 해당하는 위도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경도 값을 </a:t>
            </a:r>
            <a:r>
              <a:rPr lang="en-US" altLang="ko-KR" sz="1600" dirty="0">
                <a:solidFill>
                  <a:srgbClr val="000000"/>
                </a:solidFill>
              </a:rPr>
              <a:t>Intent</a:t>
            </a:r>
            <a:r>
              <a:rPr lang="ko-KR" altLang="en-US" sz="1600" dirty="0">
                <a:solidFill>
                  <a:srgbClr val="000000"/>
                </a:solidFill>
              </a:rPr>
              <a:t>를 통해 구글 </a:t>
            </a:r>
            <a:r>
              <a:rPr lang="ko-KR" altLang="en-US" sz="1600" dirty="0" err="1">
                <a:solidFill>
                  <a:srgbClr val="000000"/>
                </a:solidFill>
              </a:rPr>
              <a:t>맵으로</a:t>
            </a:r>
            <a:r>
              <a:rPr lang="ko-KR" altLang="en-US" sz="1600" dirty="0">
                <a:solidFill>
                  <a:srgbClr val="000000"/>
                </a:solidFill>
              </a:rPr>
              <a:t> 보냄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추가사항 토의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310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7</a:t>
            </a:r>
            <a:r>
              <a:rPr lang="ko-KR" altLang="en-US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CD76A-A062-4861-BD01-79C2A71D39E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1054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3283244"/>
            <a:ext cx="10972798" cy="28429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1007983-D08E-4C6D-9917-530B1935B3E1}"/>
              </a:ext>
            </a:extLst>
          </p:cNvPr>
          <p:cNvSpPr/>
          <p:nvPr/>
        </p:nvSpPr>
        <p:spPr>
          <a:xfrm>
            <a:off x="1127310" y="4077090"/>
            <a:ext cx="5256730" cy="16562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719F88-2743-41F3-BAE0-32C2351F2DF9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위도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경도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</a:rPr>
              <a:t>센터네임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실제 그 센터이름을 변수로 만듦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Intent</a:t>
            </a:r>
            <a:r>
              <a:rPr lang="ko-KR" altLang="en-US" sz="2000" dirty="0">
                <a:solidFill>
                  <a:srgbClr val="000000"/>
                </a:solidFill>
              </a:rPr>
              <a:t>를 통해 </a:t>
            </a:r>
            <a:r>
              <a:rPr lang="en-US" altLang="ko-KR" sz="2000" dirty="0" err="1">
                <a:solidFill>
                  <a:srgbClr val="000000"/>
                </a:solidFill>
              </a:rPr>
              <a:t>GMapActivity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구글 맵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로 그 값들을 보냄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화면을 지도로 넘김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D6588-BE26-41E7-A10E-E61ACC0BCD0A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1054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697388" y="2060810"/>
            <a:ext cx="4878204" cy="45259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70AC-55BB-488D-8DD4-FC37874F7964}"/>
              </a:ext>
            </a:extLst>
          </p:cNvPr>
          <p:cNvSpPr/>
          <p:nvPr/>
        </p:nvSpPr>
        <p:spPr>
          <a:xfrm>
            <a:off x="6985428" y="3241520"/>
            <a:ext cx="3168440" cy="864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E43F64-3978-4A72-8E0C-847E773B1144}"/>
              </a:ext>
            </a:extLst>
          </p:cNvPr>
          <p:cNvSpPr/>
          <p:nvPr/>
        </p:nvSpPr>
        <p:spPr>
          <a:xfrm>
            <a:off x="6941444" y="5325630"/>
            <a:ext cx="3212424" cy="940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8DE4B8-27A8-4E64-92EA-B96024E4E80E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Intent</a:t>
            </a:r>
            <a:r>
              <a:rPr lang="ko-KR" altLang="en-US" sz="2000" dirty="0">
                <a:solidFill>
                  <a:srgbClr val="000000"/>
                </a:solidFill>
              </a:rPr>
              <a:t>를 받음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Intent </a:t>
            </a:r>
            <a:r>
              <a:rPr lang="en-US" altLang="ko-KR" sz="1600" dirty="0" err="1">
                <a:solidFill>
                  <a:srgbClr val="000000"/>
                </a:solidFill>
              </a:rPr>
              <a:t>intent</a:t>
            </a:r>
            <a:r>
              <a:rPr lang="en-US" altLang="ko-KR" sz="1600" dirty="0">
                <a:solidFill>
                  <a:srgbClr val="000000"/>
                </a:solidFill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</a:rPr>
              <a:t>getIntent</a:t>
            </a:r>
            <a:r>
              <a:rPr lang="en-US" altLang="ko-KR" sz="16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Intent</a:t>
            </a:r>
            <a:r>
              <a:rPr lang="ko-KR" altLang="en-US" sz="2000" dirty="0">
                <a:solidFill>
                  <a:srgbClr val="000000"/>
                </a:solidFill>
              </a:rPr>
              <a:t>를 통해 받아온 값들을 변수로 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지도에 표시할 위도 경도를 받아온 값으로 지정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Lating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Corona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new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Lating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lat</a:t>
            </a:r>
            <a:r>
              <a:rPr lang="en-US" altLang="ko-KR" sz="1600" dirty="0" err="1">
                <a:solidFill>
                  <a:srgbClr val="000000"/>
                </a:solidFill>
              </a:rPr>
              <a:t>,</a:t>
            </a:r>
            <a:r>
              <a:rPr lang="en-US" altLang="ko-KR" sz="1600" b="1" dirty="0" err="1">
                <a:solidFill>
                  <a:srgbClr val="FF0000"/>
                </a:solidFill>
              </a:rPr>
              <a:t>lng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지도에 찍힐 마커에 이 시설에 이름을 표시하기 위해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markerOptions.title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cn</a:t>
            </a:r>
            <a:r>
              <a:rPr lang="en-US" altLang="ko-KR" sz="1200" dirty="0">
                <a:solidFill>
                  <a:srgbClr val="000000"/>
                </a:solidFill>
              </a:rPr>
              <a:t>);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markerOptions.snippet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fn</a:t>
            </a:r>
            <a:r>
              <a:rPr lang="en-US" altLang="ko-KR" sz="1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92636" y="1567369"/>
            <a:ext cx="2251834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388" y="260604"/>
            <a:ext cx="20448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 실행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4711" y="1539621"/>
            <a:ext cx="2247631" cy="45537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97314" y="2708910"/>
            <a:ext cx="2042479" cy="36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87874" y="3816477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89A617-C768-4CA4-844F-9F60095DC7E9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도</a:t>
            </a:r>
            <a:r>
              <a:rPr lang="en-US" altLang="ko-KR" sz="2000" dirty="0"/>
              <a:t>,</a:t>
            </a:r>
            <a:r>
              <a:rPr lang="ko-KR" altLang="en-US" sz="2000" dirty="0"/>
              <a:t> 시</a:t>
            </a:r>
            <a:r>
              <a:rPr lang="en-US" altLang="ko-KR" sz="2000" dirty="0"/>
              <a:t>,</a:t>
            </a:r>
            <a:r>
              <a:rPr lang="ko-KR" altLang="en-US" sz="2000" dirty="0"/>
              <a:t> 군별 분류 기능 추가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디자인적 요소 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3208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500" b="1" i="0" u="none" strike="noStrike" kern="1200" cap="none" spc="0" normalizeH="0" baseline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추가예정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6556E-8C6F-415A-AFB6-58358312C57E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정래원</cp:lastModifiedBy>
  <cp:revision>29</cp:revision>
  <dcterms:created xsi:type="dcterms:W3CDTF">2021-04-05T04:34:29Z</dcterms:created>
  <dcterms:modified xsi:type="dcterms:W3CDTF">2021-05-24T09:12:47Z</dcterms:modified>
  <cp:version>1000.0000.01</cp:version>
</cp:coreProperties>
</file>