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0" r:id="rId1"/>
  </p:sldMasterIdLst>
  <p:notesMasterIdLst>
    <p:notesMasterId r:id="rId13"/>
  </p:notesMasterIdLst>
  <p:sldIdLst>
    <p:sldId id="256" r:id="rId2"/>
    <p:sldId id="269" r:id="rId3"/>
    <p:sldId id="278" r:id="rId4"/>
    <p:sldId id="270" r:id="rId5"/>
    <p:sldId id="273" r:id="rId6"/>
    <p:sldId id="272" r:id="rId7"/>
    <p:sldId id="271" r:id="rId8"/>
    <p:sldId id="267" r:id="rId9"/>
    <p:sldId id="274" r:id="rId10"/>
    <p:sldId id="277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99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89999"/>
  </p:normalViewPr>
  <p:slideViewPr>
    <p:cSldViewPr snapToObjects="1">
      <p:cViewPr varScale="1">
        <p:scale>
          <a:sx n="99" d="100"/>
          <a:sy n="99" d="100"/>
        </p:scale>
        <p:origin x="1194" y="78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425064" y="2132838"/>
            <a:ext cx="7341871" cy="14700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>
              <a:defRPr sz="5000" b="1">
                <a:solidFill>
                  <a:schemeClr val="lt1"/>
                </a:solidFill>
                <a:effectLst>
                  <a:outerShdw dist="28222" dir="3420000" algn="ctr" rotWithShape="0">
                    <a:srgbClr val="A6A6A6"/>
                  </a:outerShdw>
                </a:effectLst>
              </a:defRPr>
            </a:lvl1pPr>
          </a:lstStyle>
          <a:p>
            <a:pPr lvl="0">
              <a:defRPr/>
            </a:pPr>
            <a:r>
              <a:rPr lang="ko-KR" altLang="en-US"/>
              <a:t>ㅁㅁ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Suvin Princess and 5 dwarfs</a:t>
            </a:r>
          </a:p>
        </p:txBody>
      </p:sp>
      <p:sp>
        <p:nvSpPr>
          <p:cNvPr id="8" name="부제목 2"/>
          <p:cNvSpPr>
            <a:spLocks noGrp="1"/>
          </p:cNvSpPr>
          <p:nvPr userDrawn="1">
            <p:ph type="subTitle" idx="10"/>
          </p:nvPr>
        </p:nvSpPr>
        <p:spPr>
          <a:xfrm>
            <a:off x="2425065" y="3602863"/>
            <a:ext cx="7341871" cy="478256"/>
          </a:xfrm>
        </p:spPr>
        <p:txBody>
          <a:bodyPr vert="horz" lIns="91440" tIns="45720" rIns="91440" bIns="45720" anchor="ctr">
            <a:normAutofit/>
          </a:bodyPr>
          <a:lstStyle>
            <a:lvl1pPr algn="ctr">
              <a:defRPr sz="20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2021-05-31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342900">
              <a:buClr>
                <a:schemeClr val="accent6">
                  <a:lumMod val="50000"/>
                </a:schemeClr>
              </a:buClr>
              <a:buFont typeface="함초롬돋움" panose="020B0604000101010101" pitchFamily="50" charset="-127"/>
              <a:buChar char="•"/>
              <a:defRPr/>
            </a:lvl1pPr>
            <a:lvl2pPr marL="742950" indent="-285750">
              <a:buClr>
                <a:schemeClr val="accent6">
                  <a:lumMod val="50000"/>
                </a:schemeClr>
              </a:buClr>
              <a:buFont typeface="함초롬돋움" panose="020B0604000101010101" pitchFamily="50" charset="-127"/>
              <a:buChar char="‒"/>
              <a:defRPr/>
            </a:lvl2pPr>
            <a:lvl3pPr marL="1143000" indent="-2286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lvl3pPr>
            <a:lvl4pPr marL="1600200" indent="-228600">
              <a:buClr>
                <a:schemeClr val="accent6">
                  <a:lumMod val="50000"/>
                </a:schemeClr>
              </a:buClr>
              <a:buFont typeface="함초롬돋움" panose="020B0604000101010101" pitchFamily="50" charset="-127"/>
              <a:buChar char="•"/>
              <a:defRPr/>
            </a:lvl4pPr>
            <a:lvl5pPr marL="2057400" indent="-228600">
              <a:buClr>
                <a:schemeClr val="accent6">
                  <a:lumMod val="50000"/>
                </a:schemeClr>
              </a:buClr>
              <a:buFont typeface="함초롬돋움" panose="020B0604000101010101" pitchFamily="50" charset="-127"/>
              <a:buChar char="•"/>
              <a:defRPr/>
            </a:lvl5pPr>
          </a:lstStyle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</a:p>
        </p:txBody>
      </p:sp>
      <p:sp>
        <p:nvSpPr>
          <p:cNvPr id="7" name="자유형: 도형 6"/>
          <p:cNvSpPr/>
          <p:nvPr userDrawn="1"/>
        </p:nvSpPr>
        <p:spPr>
          <a:xfrm rot="16200000">
            <a:off x="5869503" y="-5150540"/>
            <a:ext cx="936121" cy="11470372"/>
          </a:xfrm>
          <a:custGeom>
            <a:avLst/>
            <a:gdLst>
              <a:gd name="connsiteX0" fmla="*/ 51 w 5000"/>
              <a:gd name="connsiteY0" fmla="*/ 377 h 5000"/>
              <a:gd name="connsiteX1" fmla="*/ 5000 w 5000"/>
              <a:gd name="connsiteY1" fmla="*/ 2 h 5000"/>
              <a:gd name="connsiteX2" fmla="*/ 5000 w 5000"/>
              <a:gd name="connsiteY2" fmla="*/ 5002 h 5000"/>
              <a:gd name="connsiteX3" fmla="*/ 0 w 5000"/>
              <a:gd name="connsiteY3" fmla="*/ 5002 h 5000"/>
              <a:gd name="connsiteX4" fmla="*/ 51 w 5000"/>
              <a:gd name="connsiteY4" fmla="*/ 377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5000">
                <a:moveTo>
                  <a:pt x="51" y="377"/>
                </a:moveTo>
                <a:lnTo>
                  <a:pt x="5000" y="2"/>
                </a:lnTo>
                <a:lnTo>
                  <a:pt x="5000" y="5002"/>
                </a:lnTo>
                <a:lnTo>
                  <a:pt x="0" y="5002"/>
                </a:lnTo>
                <a:lnTo>
                  <a:pt x="51" y="377"/>
                </a:lnTo>
                <a:close/>
              </a:path>
            </a:pathLst>
          </a:custGeom>
          <a:solidFill>
            <a:schemeClr val="accent6">
              <a:lumMod val="50000"/>
              <a:alpha val="83137"/>
            </a:scheme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804285" y="212217"/>
            <a:ext cx="392430" cy="624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35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2021-05-31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2021-05-31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2021-05-31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2021-05-31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2021-05-31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altLang="ko-KR" dirty="0"/>
              <a:t>Spinner </a:t>
            </a:r>
            <a:r>
              <a:rPr lang="ko-KR" altLang="en-US" dirty="0"/>
              <a:t>구현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5065" y="3789045"/>
            <a:ext cx="7341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맑은 고딕"/>
                <a:ea typeface="맑은 고딕"/>
              </a:rPr>
              <a:t>8</a:t>
            </a:r>
            <a:r>
              <a:rPr lang="ko-KR" altLang="en-US" dirty="0">
                <a:latin typeface="맑은 고딕"/>
                <a:ea typeface="맑은 고딕"/>
              </a:rPr>
              <a:t>주차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D109F3F-BB91-421D-82CF-5C2B6F6B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프로그래밍 팀</a:t>
            </a:r>
            <a:endParaRPr lang="en-US" altLang="ko-KR" sz="2800" dirty="0"/>
          </a:p>
          <a:p>
            <a:pPr lvl="1"/>
            <a:r>
              <a:rPr lang="ko-KR" altLang="en-US" sz="2000" dirty="0"/>
              <a:t>타이틀 바 수정</a:t>
            </a:r>
            <a:r>
              <a:rPr lang="en-US" altLang="ko-KR" sz="2000" dirty="0"/>
              <a:t>(</a:t>
            </a:r>
            <a:r>
              <a:rPr lang="ko-KR" altLang="en-US" sz="2000" dirty="0"/>
              <a:t>변경 </a:t>
            </a:r>
            <a:r>
              <a:rPr lang="en-US" altLang="ko-KR" sz="2000" dirty="0"/>
              <a:t>or </a:t>
            </a:r>
            <a:r>
              <a:rPr lang="ko-KR" altLang="en-US" sz="2000" dirty="0"/>
              <a:t>삭제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바로 검색창이 나오지 않고 다른 </a:t>
            </a:r>
            <a:r>
              <a:rPr lang="ko-KR" altLang="en-US" sz="2000" dirty="0" err="1"/>
              <a:t>메인화면</a:t>
            </a:r>
            <a:r>
              <a:rPr lang="ko-KR" altLang="en-US" sz="2000" dirty="0"/>
              <a:t> 구성 논의</a:t>
            </a:r>
            <a:endParaRPr lang="en-US" altLang="ko-KR" sz="2000" dirty="0"/>
          </a:p>
          <a:p>
            <a:pPr lvl="1"/>
            <a:r>
              <a:rPr lang="en-US" altLang="ko-KR" sz="2000" dirty="0"/>
              <a:t>GPS </a:t>
            </a:r>
            <a:r>
              <a:rPr lang="ko-KR" altLang="en-US" sz="2000" dirty="0"/>
              <a:t>활용해 현재 위치 기반 가장 가까운 예방접종센터 추천</a:t>
            </a:r>
            <a:endParaRPr lang="en-US" altLang="ko-KR" sz="2000" dirty="0"/>
          </a:p>
          <a:p>
            <a:r>
              <a:rPr lang="ko-KR" altLang="en-US" sz="2800" dirty="0"/>
              <a:t>디자인 팀</a:t>
            </a:r>
            <a:endParaRPr lang="en-US" altLang="ko-KR" sz="2800" dirty="0"/>
          </a:p>
          <a:p>
            <a:pPr lvl="1"/>
            <a:r>
              <a:rPr lang="ko-KR" altLang="en-US" sz="2000" dirty="0"/>
              <a:t>어플 </a:t>
            </a:r>
            <a:r>
              <a:rPr lang="ko-KR" altLang="en-US" sz="2000" dirty="0" err="1"/>
              <a:t>설치시</a:t>
            </a:r>
            <a:r>
              <a:rPr lang="ko-KR" altLang="en-US" sz="2000" dirty="0"/>
              <a:t> 아이콘 제작</a:t>
            </a:r>
            <a:endParaRPr lang="en-US" altLang="ko-KR" sz="2000" dirty="0"/>
          </a:p>
          <a:p>
            <a:pPr lvl="1"/>
            <a:r>
              <a:rPr lang="ko-KR" altLang="en-US" sz="2000" dirty="0"/>
              <a:t>리스트 뷰 디자인 수정</a:t>
            </a:r>
            <a:endParaRPr lang="en-US" altLang="ko-KR" sz="2000" dirty="0"/>
          </a:p>
          <a:p>
            <a:pPr lvl="1"/>
            <a:r>
              <a:rPr lang="ko-KR" altLang="en-US" sz="2000" dirty="0"/>
              <a:t>리스트 뷰 액티비티의 배경 이미지 삽입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EB393-46C7-48E5-AA53-10D3B47CC00A}"/>
              </a:ext>
            </a:extLst>
          </p:cNvPr>
          <p:cNvSpPr txBox="1"/>
          <p:nvPr/>
        </p:nvSpPr>
        <p:spPr>
          <a:xfrm>
            <a:off x="1580388" y="260604"/>
            <a:ext cx="206338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남은 일정</a:t>
            </a:r>
          </a:p>
        </p:txBody>
      </p:sp>
    </p:spTree>
    <p:extLst>
      <p:ext uri="{BB962C8B-B14F-4D97-AF65-F5344CB8AC3E}">
        <p14:creationId xmlns:p14="http://schemas.microsoft.com/office/powerpoint/2010/main" val="6346127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altLang="ko-KR"/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42755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Android</a:t>
            </a: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 </a:t>
            </a:r>
            <a:r>
              <a:rPr kumimoji="0" lang="en-US" altLang="ko-KR" sz="3500" b="1" i="0" u="none" strike="noStrike" kern="1200" cap="none" spc="0" normalizeH="0" baseline="0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Spinner</a:t>
            </a:r>
            <a:r>
              <a:rPr kumimoji="0" lang="ko-KR" altLang="en-US" sz="3500" b="1" i="0" u="none" strike="noStrike" kern="1200" cap="none" spc="0" normalizeH="0" baseline="0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란</a:t>
            </a:r>
            <a:r>
              <a:rPr kumimoji="0" lang="en-US" altLang="ko-KR" sz="3500" b="1" i="0" u="none" strike="noStrike" kern="1200" cap="none" spc="0" normalizeH="0" baseline="0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?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6926601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6">
                  <a:lumMod val="50000"/>
                </a:schemeClr>
              </a:buClr>
              <a:defRPr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개의 값 중 한 개를 선택하기 위한 위젯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buClr>
                <a:schemeClr val="accent6">
                  <a:lumMod val="50000"/>
                </a:schemeClr>
              </a:buClr>
              <a:defRPr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군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구를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입력받기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위해 구현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buClr>
                <a:schemeClr val="accent6">
                  <a:lumMod val="50000"/>
                </a:schemeClr>
              </a:buClr>
              <a:defRPr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군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스피너는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스피너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선택에 따라 내용 변경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None/>
              <a:defRPr/>
            </a:pPr>
            <a:endParaRPr lang="ko-KR" altLang="en-US" sz="2400" dirty="0">
              <a:latin typeface="+mj-lt"/>
              <a:ea typeface="휴먼편지체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D0573F-F41E-408A-AA41-D544ABDF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230" y="1196690"/>
            <a:ext cx="3515856" cy="479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2B5D4BA-0E2F-4879-A10B-DAB4A52A6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90" y="1600199"/>
            <a:ext cx="5112710" cy="4834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2B43CD-2524-4868-9CBE-4B86E008023F}"/>
              </a:ext>
            </a:extLst>
          </p:cNvPr>
          <p:cNvSpPr txBox="1"/>
          <p:nvPr/>
        </p:nvSpPr>
        <p:spPr>
          <a:xfrm>
            <a:off x="1580388" y="260604"/>
            <a:ext cx="24994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 err="1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스피너</a:t>
            </a: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 생성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165297716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293541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 err="1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스피너</a:t>
            </a: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 초기화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294204-D6B8-4A55-B075-6C5769CD1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905" b="81771"/>
          <a:stretch/>
        </p:blipFill>
        <p:spPr>
          <a:xfrm>
            <a:off x="839270" y="2607980"/>
            <a:ext cx="3949768" cy="10034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BAE0EB-DF5B-4E5C-AAD3-F5ABD767FA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3"/>
          <a:stretch/>
        </p:blipFill>
        <p:spPr>
          <a:xfrm>
            <a:off x="838756" y="1761032"/>
            <a:ext cx="5244571" cy="63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3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511710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시</a:t>
            </a:r>
            <a:r>
              <a:rPr lang="en-US" altLang="ko-KR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/</a:t>
            </a: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도 </a:t>
            </a:r>
            <a:r>
              <a:rPr lang="ko-KR" altLang="en-US" sz="3500" b="1" dirty="0" err="1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스피너</a:t>
            </a: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3500" b="1" dirty="0" err="1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온클릭</a:t>
            </a: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 처리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294204-D6B8-4A55-B075-6C5769CD1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18"/>
          <a:stretch/>
        </p:blipFill>
        <p:spPr>
          <a:xfrm>
            <a:off x="1127310" y="1785079"/>
            <a:ext cx="7185167" cy="34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4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629210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시</a:t>
            </a:r>
            <a:r>
              <a:rPr lang="en-US" altLang="ko-KR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/</a:t>
            </a: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군</a:t>
            </a:r>
            <a:r>
              <a:rPr lang="en-US" altLang="ko-KR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/</a:t>
            </a: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구 </a:t>
            </a:r>
            <a:r>
              <a:rPr lang="ko-KR" altLang="en-US" sz="3500" b="1" dirty="0" err="1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스피너</a:t>
            </a: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 내용 변경 처리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33154D-4DCD-4B6F-9519-22A2114C9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62" y="1670994"/>
            <a:ext cx="8097835" cy="429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6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572143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시</a:t>
            </a:r>
            <a:r>
              <a:rPr lang="en-US" altLang="ko-KR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/</a:t>
            </a: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군</a:t>
            </a:r>
            <a:r>
              <a:rPr lang="en-US" altLang="ko-KR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/</a:t>
            </a: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구 </a:t>
            </a:r>
            <a:r>
              <a:rPr lang="ko-KR" altLang="en-US" sz="3500" b="1" dirty="0" err="1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스피너</a:t>
            </a: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3500" b="1" dirty="0" err="1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온클릭</a:t>
            </a: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 처리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29D422-48E2-4C30-9742-D665E413B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10" y="1484729"/>
            <a:ext cx="8353160" cy="433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314220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실행 결과 </a:t>
            </a:r>
            <a:r>
              <a:rPr kumimoji="0" lang="en-US" altLang="ko-KR" sz="3500" b="1" i="0" u="none" strike="noStrike" kern="1200" cap="none" spc="0" normalizeH="0" baseline="0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(1/2)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600070-35CF-4F0D-B7C5-F6403FC99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9" y="1556740"/>
            <a:ext cx="2232000" cy="45435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B23172-CFC9-42F6-95FF-8494FAC7E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035" y="1556740"/>
            <a:ext cx="2232000" cy="45541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71A9EF8-8326-4A3C-91FF-13AEBE2B6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440" y="1556740"/>
            <a:ext cx="2232000" cy="4516642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4787727-567D-44FA-BD78-BA2249D3A145}"/>
              </a:ext>
            </a:extLst>
          </p:cNvPr>
          <p:cNvSpPr/>
          <p:nvPr/>
        </p:nvSpPr>
        <p:spPr>
          <a:xfrm>
            <a:off x="3475251" y="3298421"/>
            <a:ext cx="1152160" cy="50407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25700F6-4D9E-499E-BE7E-B0AC5A3BE37B}"/>
              </a:ext>
            </a:extLst>
          </p:cNvPr>
          <p:cNvSpPr/>
          <p:nvPr/>
        </p:nvSpPr>
        <p:spPr>
          <a:xfrm>
            <a:off x="7703829" y="3298421"/>
            <a:ext cx="1152160" cy="50407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16791A-A27D-48EA-8A84-4DEE87E713DE}"/>
              </a:ext>
            </a:extLst>
          </p:cNvPr>
          <p:cNvSpPr txBox="1"/>
          <p:nvPr/>
        </p:nvSpPr>
        <p:spPr>
          <a:xfrm>
            <a:off x="3221743" y="3828503"/>
            <a:ext cx="1633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시</a:t>
            </a:r>
            <a:r>
              <a:rPr lang="en-US" altLang="ko-KR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도 </a:t>
            </a:r>
            <a:r>
              <a:rPr lang="ko-KR" altLang="en-US" sz="1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스피너</a:t>
            </a:r>
            <a:r>
              <a: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클릭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B29586-CD4F-4F0F-89E1-A9F3993C51B7}"/>
              </a:ext>
            </a:extLst>
          </p:cNvPr>
          <p:cNvSpPr txBox="1"/>
          <p:nvPr/>
        </p:nvSpPr>
        <p:spPr>
          <a:xfrm>
            <a:off x="7600001" y="3833563"/>
            <a:ext cx="1633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서울특별시 클릭</a:t>
            </a: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335128F-A364-4CBC-AC6D-94FE10CC6BFF}"/>
              </a:ext>
            </a:extLst>
          </p:cNvPr>
          <p:cNvCxnSpPr>
            <a:cxnSpLocks/>
          </p:cNvCxnSpPr>
          <p:nvPr/>
        </p:nvCxnSpPr>
        <p:spPr>
          <a:xfrm flipV="1">
            <a:off x="8099884" y="4437140"/>
            <a:ext cx="1512210" cy="14402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16EF4E-34BC-4EA3-802B-BA284183E238}"/>
              </a:ext>
            </a:extLst>
          </p:cNvPr>
          <p:cNvSpPr txBox="1"/>
          <p:nvPr/>
        </p:nvSpPr>
        <p:spPr>
          <a:xfrm>
            <a:off x="7438518" y="5919493"/>
            <a:ext cx="166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리스트 뷰 처리</a:t>
            </a:r>
          </a:p>
        </p:txBody>
      </p:sp>
    </p:spTree>
    <p:extLst>
      <p:ext uri="{BB962C8B-B14F-4D97-AF65-F5344CB8AC3E}">
        <p14:creationId xmlns:p14="http://schemas.microsoft.com/office/powerpoint/2010/main" val="20408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314220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실행 결과 </a:t>
            </a:r>
            <a:r>
              <a:rPr kumimoji="0" lang="en-US" altLang="ko-KR" sz="3500" b="1" i="0" u="none" strike="noStrike" kern="1200" cap="none" spc="0" normalizeH="0" baseline="0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(2/2)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4787727-567D-44FA-BD78-BA2249D3A145}"/>
              </a:ext>
            </a:extLst>
          </p:cNvPr>
          <p:cNvSpPr/>
          <p:nvPr/>
        </p:nvSpPr>
        <p:spPr>
          <a:xfrm>
            <a:off x="5433270" y="3298421"/>
            <a:ext cx="1152160" cy="50407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16791A-A27D-48EA-8A84-4DEE87E713DE}"/>
              </a:ext>
            </a:extLst>
          </p:cNvPr>
          <p:cNvSpPr txBox="1"/>
          <p:nvPr/>
        </p:nvSpPr>
        <p:spPr>
          <a:xfrm>
            <a:off x="5433270" y="3852579"/>
            <a:ext cx="16330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ea typeface="한컴 고딕" panose="02000500000000000000" pitchFamily="2" charset="-127"/>
              </a:rPr>
              <a:t>광진구 클릭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6EF4E-34BC-4EA3-802B-BA284183E238}"/>
              </a:ext>
            </a:extLst>
          </p:cNvPr>
          <p:cNvSpPr txBox="1"/>
          <p:nvPr/>
        </p:nvSpPr>
        <p:spPr>
          <a:xfrm>
            <a:off x="10385891" y="4154065"/>
            <a:ext cx="1664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광진구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 예방접종 센터만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B52F5A-077B-4FAE-88CD-D92BD345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24" y="1534959"/>
            <a:ext cx="2270471" cy="46224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0289CF-455B-4C0B-956E-FB790DDE5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512" y="1577039"/>
            <a:ext cx="2270471" cy="4633062"/>
          </a:xfrm>
          <a:prstGeom prst="rect">
            <a:avLst/>
          </a:prstGeom>
        </p:spPr>
      </p:pic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335128F-A364-4CBC-AC6D-94FE10CC6BFF}"/>
              </a:ext>
            </a:extLst>
          </p:cNvPr>
          <p:cNvCxnSpPr>
            <a:cxnSpLocks/>
          </p:cNvCxnSpPr>
          <p:nvPr/>
        </p:nvCxnSpPr>
        <p:spPr>
          <a:xfrm rot="10800000">
            <a:off x="8371512" y="2708900"/>
            <a:ext cx="1973078" cy="150154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219EC205-807C-4CF9-AEC4-03597D339E52}"/>
              </a:ext>
            </a:extLst>
          </p:cNvPr>
          <p:cNvCxnSpPr>
            <a:cxnSpLocks/>
          </p:cNvCxnSpPr>
          <p:nvPr/>
        </p:nvCxnSpPr>
        <p:spPr>
          <a:xfrm rot="10800000">
            <a:off x="3922418" y="3574705"/>
            <a:ext cx="1821888" cy="168194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E05221-2278-448F-9F60-037ED6BFB079}"/>
              </a:ext>
            </a:extLst>
          </p:cNvPr>
          <p:cNvSpPr txBox="1"/>
          <p:nvPr/>
        </p:nvSpPr>
        <p:spPr>
          <a:xfrm>
            <a:off x="5706872" y="5045124"/>
            <a:ext cx="1250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서울특별시의 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구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만 출력</a:t>
            </a:r>
          </a:p>
        </p:txBody>
      </p:sp>
    </p:spTree>
    <p:extLst>
      <p:ext uri="{BB962C8B-B14F-4D97-AF65-F5344CB8AC3E}">
        <p14:creationId xmlns:p14="http://schemas.microsoft.com/office/powerpoint/2010/main" val="2272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153</Words>
  <Application>Microsoft Office PowerPoint</Application>
  <PresentationFormat>와이드스크린</PresentationFormat>
  <Paragraphs>29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맑은 고딕</vt:lpstr>
      <vt:lpstr>한컴 고딕</vt:lpstr>
      <vt:lpstr>함초롬돋움</vt:lpstr>
      <vt:lpstr>Arial</vt:lpstr>
      <vt:lpstr>Wingdings</vt:lpstr>
      <vt:lpstr>한컴오피스</vt:lpstr>
      <vt:lpstr>Spinner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회의</dc:title>
  <dc:creator>laewo</dc:creator>
  <cp:lastModifiedBy>정래원</cp:lastModifiedBy>
  <cp:revision>34</cp:revision>
  <dcterms:created xsi:type="dcterms:W3CDTF">2021-04-05T04:34:29Z</dcterms:created>
  <dcterms:modified xsi:type="dcterms:W3CDTF">2021-05-31T08:12:24Z</dcterms:modified>
  <cp:version>1000.0000.01</cp:version>
</cp:coreProperties>
</file>