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2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9D12A-FFB5-D241-82CC-1C61A2A96CCF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4F417-977E-1C46-945B-D9B7A570C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5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F417-977E-1C46-945B-D9B7A570CF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1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9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7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9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1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C62A-E84F-5A4C-8914-BC0C36FE2F71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6058-AB50-0840-911B-5ADDD19B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43880"/>
            <a:ext cx="1004278" cy="1004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924" y="97697"/>
            <a:ext cx="2187383" cy="1680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63087"/>
            <a:ext cx="6858000" cy="29075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791441"/>
            <a:ext cx="6858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Kulolo</a:t>
            </a:r>
            <a:endParaRPr lang="en-US" sz="4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5759345"/>
            <a:ext cx="6858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Sai</a:t>
            </a:r>
            <a:endParaRPr lang="en-US" sz="4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6849592"/>
            <a:ext cx="6858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Owner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490" y="8440615"/>
            <a:ext cx="447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© Monkey D. </a:t>
            </a:r>
            <a:r>
              <a:rPr lang="en-US" dirty="0" err="1" smtClean="0"/>
              <a:t>Luffy</a:t>
            </a:r>
            <a:endParaRPr lang="en-US" dirty="0" smtClean="0"/>
          </a:p>
          <a:p>
            <a:pPr algn="ctr"/>
            <a:r>
              <a:rPr lang="en-US" dirty="0" smtClean="0"/>
              <a:t>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0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Yan</dc:creator>
  <cp:lastModifiedBy>Chen Yan</cp:lastModifiedBy>
  <cp:revision>3</cp:revision>
  <dcterms:created xsi:type="dcterms:W3CDTF">2016-12-08T01:55:16Z</dcterms:created>
  <dcterms:modified xsi:type="dcterms:W3CDTF">2016-12-08T02:09:56Z</dcterms:modified>
</cp:coreProperties>
</file>