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58" r:id="rId2"/>
    <p:sldId id="279" r:id="rId3"/>
    <p:sldId id="272" r:id="rId4"/>
    <p:sldId id="259" r:id="rId5"/>
    <p:sldId id="273" r:id="rId6"/>
    <p:sldId id="274" r:id="rId7"/>
    <p:sldId id="280" r:id="rId8"/>
    <p:sldId id="260" r:id="rId9"/>
    <p:sldId id="268" r:id="rId10"/>
    <p:sldId id="262" r:id="rId11"/>
    <p:sldId id="277" r:id="rId12"/>
    <p:sldId id="263" r:id="rId13"/>
    <p:sldId id="264" r:id="rId14"/>
    <p:sldId id="271" r:id="rId15"/>
    <p:sldId id="25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A2EF4A-FE14-4532-ACFA-20A14DF804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F7810-8773-4156-A713-09D37578EF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A001C-235D-4583-91CF-74A9E0CA00F9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57EAED-33BC-4D15-A47D-209A6118CF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302D7-0779-4C5A-B415-7F66492AF6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832E8-E46B-4361-B5C7-5A0699E5D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982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52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250819-4475-4460-83F9-65D22FD1B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50" y="1574674"/>
            <a:ext cx="6254427" cy="423550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D887C14-EE03-4044-93B2-DD0AD899B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0587" y="1562465"/>
            <a:ext cx="3932237" cy="85891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1D3D6F-AE8E-42F3-B5BC-84A7D402C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851" y="1562465"/>
            <a:ext cx="6254427" cy="421774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9D4FCD0-CDE1-43D4-B31A-F943C5326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40587" y="2547888"/>
            <a:ext cx="3932237" cy="3232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1B6B1C-A415-4775-B2F1-5A71DE24BC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793" y="2485163"/>
            <a:ext cx="4008544" cy="339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B35B97-80A5-4AB9-AE3B-8FDFAF50DD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89" y="1818981"/>
            <a:ext cx="3508157" cy="823912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B934F4F-3FDE-406F-8065-7DC0635A3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591" y="1818981"/>
            <a:ext cx="350815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80C112B-8468-4BDD-8741-692A2EFFF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592" y="2642893"/>
            <a:ext cx="3481526" cy="267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9B84E61-93E0-4628-A104-C75C29EF87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281" y="1818981"/>
            <a:ext cx="3508157" cy="823912"/>
          </a:xfrm>
          <a:prstGeom prst="rect">
            <a:avLst/>
          </a:prstGeom>
        </p:spPr>
      </p:pic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FD0345A1-9BDD-450E-8E72-D8795AA3AA27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261283" y="1818981"/>
            <a:ext cx="350815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F5E78397-B7FA-4355-A257-A4846BE14737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261284" y="2642893"/>
            <a:ext cx="3481526" cy="267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838D993-D8F2-4059-9A2F-224D9AAB20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525" y="1818981"/>
            <a:ext cx="3508157" cy="823912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37146D7-F7DA-434B-9E68-D796F12F7A21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243527" y="1818981"/>
            <a:ext cx="350815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9BC8863-27A8-4BA1-98C4-08640E3120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092" y="1818981"/>
            <a:ext cx="3508157" cy="823912"/>
          </a:xfrm>
          <a:prstGeom prst="rect">
            <a:avLst/>
          </a:prstGeom>
        </p:spPr>
      </p:pic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044814E-171B-42B7-A39B-6001BA2DF21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7867094" y="1818981"/>
            <a:ext cx="350815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3AB7E0DF-C369-49B6-A620-17A0B3275D5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867095" y="2642893"/>
            <a:ext cx="3481526" cy="267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213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A6C98A-857E-47CD-824B-AD9896F397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489448" y="1751584"/>
            <a:ext cx="7213106" cy="1356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199E66-A51B-4429-9E3C-3DF83D2D9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447" y="1362068"/>
            <a:ext cx="8181513" cy="5797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642FF-DCBA-4016-AB46-51976C4BF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7078" y="2248273"/>
            <a:ext cx="5181600" cy="4122567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5DB86-D92D-425C-8D7B-CD4BAB561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078" y="2248273"/>
            <a:ext cx="5181600" cy="412256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7EC24E-4D73-4CA4-9C65-58CC9B4D09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78" y="2214983"/>
            <a:ext cx="5181600" cy="4149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ECC711-A200-42E5-800D-891E0F8A07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915" y="2214983"/>
            <a:ext cx="5181600" cy="412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87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E996373-2DA0-4C35-9557-670B3F8CB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8846" y="1722268"/>
            <a:ext cx="3521476" cy="376080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3778371-BEC0-4384-B529-D547AB875FC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50527" y="1722268"/>
            <a:ext cx="3521476" cy="376080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99C6B0-1968-4B44-A18E-C9735C9B967B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7902208" y="1722268"/>
            <a:ext cx="3521476" cy="376080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5F33EB-E636-40F8-B2A0-4F6D0F82DE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95" y="1698410"/>
            <a:ext cx="3564782" cy="38262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B41112-3F17-429F-9AC7-B8E87F7F48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221" y="1698410"/>
            <a:ext cx="3564782" cy="38262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B9A5867-1D44-430F-8B03-BFD1A1114B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944" y="1689532"/>
            <a:ext cx="3564782" cy="382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71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F4ED6E3-6EAA-4E26-92D5-90FEFFAE9B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007" y="1287260"/>
            <a:ext cx="9507984" cy="7039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B0EC9F-9A1F-4B6F-AD1E-29D3CB7F2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008" y="1287260"/>
            <a:ext cx="9507984" cy="70399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09E32D-4F0E-4370-BA06-E7D49482A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2007" y="2120657"/>
            <a:ext cx="4557943" cy="4122567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1B81FF-943E-46F6-BC80-46428EC96E31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009443" y="2147290"/>
            <a:ext cx="4840549" cy="4122567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5CEC0B-6AF3-4937-A791-45708332269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443" y="2120657"/>
            <a:ext cx="4941162" cy="414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F525E8-7D72-4A91-BEDC-2280E4FCF9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495" y="2107339"/>
            <a:ext cx="4557943" cy="416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249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A6C98A-857E-47CD-824B-AD9896F397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489448" y="1751584"/>
            <a:ext cx="7213106" cy="1356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199E66-A51B-4429-9E3C-3DF83D2D9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447" y="1362068"/>
            <a:ext cx="8181513" cy="5797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642FF-DCBA-4016-AB46-51976C4BF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7078" y="2248273"/>
            <a:ext cx="5181600" cy="4122567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5DB86-D92D-425C-8D7B-CD4BAB561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078" y="2248273"/>
            <a:ext cx="5181600" cy="412256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8FEDCB-5FC3-400D-82BD-BE04A742A77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63" y="2203883"/>
            <a:ext cx="337867" cy="3378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580C03-3E1B-4952-8C8B-F4EFCDD86B1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6487" y="6077363"/>
            <a:ext cx="337867" cy="3378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13A53A-988A-4EBE-9B3A-5E179E8365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77321">
            <a:off x="5754738" y="2197876"/>
            <a:ext cx="337867" cy="3378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50F453-1CDF-4183-B97B-C8F20B92554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721402" y="6096893"/>
            <a:ext cx="337867" cy="3378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D56C20-7369-4D81-B282-2F3CED17C8F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951" y="2218375"/>
            <a:ext cx="337867" cy="3378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FFCAD7-8020-4392-B1CA-D84A8ABF0E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230475" y="6091855"/>
            <a:ext cx="337867" cy="3378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A6EA74-69A3-44D7-A9E0-456D597AE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77321">
            <a:off x="11168726" y="2212368"/>
            <a:ext cx="337867" cy="3378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E0D12F0-1911-4318-9D6D-E5EB44D6A5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35390" y="6111385"/>
            <a:ext cx="337867" cy="33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27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5E1431-7A7B-4A31-A54D-2603DCCA2B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898" y="2420563"/>
            <a:ext cx="7668429" cy="2206788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876FFB2-F3F5-4214-AA55-6F0B99FDF6D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132339" y="3230530"/>
            <a:ext cx="6153704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8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400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46C7B-7FE0-4E8A-8345-03AD77B52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718" y="2766218"/>
            <a:ext cx="752456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E896BB-7201-4E0A-BBBF-F5FFA51AED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811" y="0"/>
            <a:ext cx="2405189" cy="18554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D108E0-4D6C-4B23-B9CE-6D1CBB4804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3883"/>
            <a:ext cx="2121763" cy="156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9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2E5A5720-14A6-4E76-8AE0-7BF5A93F2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697857"/>
            <a:ext cx="5181600" cy="4122567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C2843D21-9EFE-4BC5-BE92-A665BEA47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697857"/>
            <a:ext cx="5181600" cy="412256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1F1D427-C6F8-43B7-AB09-7B9FC714E1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22" y="1664568"/>
            <a:ext cx="5181600" cy="41492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D8437B2-1A11-4845-8AC4-8423D7E5E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237" y="1664567"/>
            <a:ext cx="5181600" cy="412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90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7EAD529-84B7-47AD-9E2D-2D11D6BE2A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663" y="2475930"/>
            <a:ext cx="5183188" cy="8239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709A1F9-4984-4DE1-8EC7-F126D9C46B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7" y="2475930"/>
            <a:ext cx="5157787" cy="82391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E456396-CC31-438B-86DD-0C3C4C2A4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8" y="1580994"/>
            <a:ext cx="10409064" cy="82391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06EE347-FB37-4B8C-8664-75D6A2C68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47593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9F9ED0A-EFB8-4809-9A9F-74698B6B7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99842"/>
            <a:ext cx="5157787" cy="267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C71F74E-5805-4A0D-9B1C-7A9C918EF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65664" y="247593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4D548B32-A67A-49D3-A135-8DD83DAEC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65664" y="3299842"/>
            <a:ext cx="5183188" cy="267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80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E85F33-10CF-4D38-A10C-3E381DB8A6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" y="2635726"/>
            <a:ext cx="10417098" cy="293057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03CBF60-65BD-4A93-9569-637680CF0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51" y="1526959"/>
            <a:ext cx="10515600" cy="10248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4E4798-8506-48A3-86AF-86E5CF6D1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450" y="2635726"/>
            <a:ext cx="10515600" cy="304598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984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60C4E3D-9A02-4511-A441-FF3F678EC3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722" y="1562465"/>
            <a:ext cx="6254427" cy="423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1D8802-777F-43A1-A758-E8C412945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218" y="1580223"/>
            <a:ext cx="3932237" cy="85891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1AC84-8FCE-4F56-983B-CCD700EAA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5722" y="1580223"/>
            <a:ext cx="6254427" cy="421774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21D48-3710-46CF-B681-A13553078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6218" y="2565646"/>
            <a:ext cx="3932237" cy="3232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45D4AA-76AD-417E-8602-5E93F356031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24" y="2502921"/>
            <a:ext cx="4008544" cy="339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7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CF441CD-043F-41E0-AF10-72C2EFF7C3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576" y="2634431"/>
            <a:ext cx="1603762" cy="158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02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5D7154B-DCE5-42B3-9675-59392099E8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021" y="2569613"/>
            <a:ext cx="4214179" cy="5655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F128B0-2555-4417-AE18-C1717D6A23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89" y="2569613"/>
            <a:ext cx="4214179" cy="56552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376FDD3-C6D8-409D-9E32-D45364462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8" y="1580994"/>
            <a:ext cx="10409064" cy="82391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22489D0-F5E0-426A-908B-E832CE817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1591" y="2569613"/>
            <a:ext cx="4214180" cy="5655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C05B9255-CEC4-4CEE-8D99-F2E3D5E92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99842"/>
            <a:ext cx="5157787" cy="267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58437F6A-9603-4E96-8B57-BD3492CF7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65664" y="3299842"/>
            <a:ext cx="5183188" cy="267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B398605-DC27-4243-927F-8DB3153CB87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488024" y="2569613"/>
            <a:ext cx="4214180" cy="5655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8CB52F-7D49-4256-85E2-CD87ADB711D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299841"/>
            <a:ext cx="5183188" cy="26717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1BBA9F-4038-4273-863F-15FBB95091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99" y="3272034"/>
            <a:ext cx="5183188" cy="269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6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34FC87A-BD6D-48EF-84E5-7880F44CD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062" y="1409825"/>
            <a:ext cx="4381422" cy="93881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FB144F7-2051-4B8B-B7F4-42AEFF286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9596" y="2504670"/>
            <a:ext cx="4158977" cy="35329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138F94-F541-4411-8923-64821B6BC8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374" y="2449053"/>
            <a:ext cx="4381422" cy="370736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FAB1C74-122C-4DFD-B9D3-0394B289E855}"/>
              </a:ext>
            </a:extLst>
          </p:cNvPr>
          <p:cNvSpPr txBox="1">
            <a:spLocks/>
          </p:cNvSpPr>
          <p:nvPr userDrawn="1"/>
        </p:nvSpPr>
        <p:spPr>
          <a:xfrm>
            <a:off x="6196694" y="1409825"/>
            <a:ext cx="4381422" cy="93881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D35DB26-DC0A-4DBD-917C-461C91AE2E45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6302499" y="2497457"/>
            <a:ext cx="4233339" cy="36105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5BB59A-246E-4221-9556-7A38EE5B09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694" y="2417485"/>
            <a:ext cx="4381422" cy="370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8BD0BC50-CF1D-4086-B483-4387CD3FD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28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50186DB-18B5-4FDA-928A-4F8C3F456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651759"/>
            <a:ext cx="10515600" cy="3525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61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6" r:id="rId2"/>
    <p:sldLayoutId id="2147483649" r:id="rId3"/>
    <p:sldLayoutId id="2147483650" r:id="rId4"/>
    <p:sldLayoutId id="2147483655" r:id="rId5"/>
    <p:sldLayoutId id="2147483656" r:id="rId6"/>
    <p:sldLayoutId id="2147483657" r:id="rId7"/>
    <p:sldLayoutId id="2147483660" r:id="rId8"/>
    <p:sldLayoutId id="2147483659" r:id="rId9"/>
    <p:sldLayoutId id="2147483662" r:id="rId10"/>
    <p:sldLayoutId id="2147483663" r:id="rId11"/>
    <p:sldLayoutId id="2147483661" r:id="rId12"/>
    <p:sldLayoutId id="2147483658" r:id="rId13"/>
    <p:sldLayoutId id="2147483665" r:id="rId14"/>
    <p:sldLayoutId id="2147483667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9.png"/><Relationship Id="rId18" Type="http://schemas.openxmlformats.org/officeDocument/2006/relationships/image" Target="../media/image21.png"/><Relationship Id="rId3" Type="http://schemas.openxmlformats.org/officeDocument/2006/relationships/image" Target="../media/image13.png"/><Relationship Id="rId21" Type="http://schemas.openxmlformats.org/officeDocument/2006/relationships/image" Target="../media/image23.png"/><Relationship Id="rId7" Type="http://schemas.openxmlformats.org/officeDocument/2006/relationships/image" Target="../media/image16.png"/><Relationship Id="rId12" Type="http://schemas.openxmlformats.org/officeDocument/2006/relationships/image" Target="../media/image8.png"/><Relationship Id="rId17" Type="http://schemas.openxmlformats.org/officeDocument/2006/relationships/image" Target="../media/image20.png"/><Relationship Id="rId2" Type="http://schemas.openxmlformats.org/officeDocument/2006/relationships/image" Target="../media/image12.png"/><Relationship Id="rId16" Type="http://schemas.openxmlformats.org/officeDocument/2006/relationships/image" Target="../media/image5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10.png"/><Relationship Id="rId5" Type="http://schemas.openxmlformats.org/officeDocument/2006/relationships/image" Target="../media/image14.png"/><Relationship Id="rId15" Type="http://schemas.openxmlformats.org/officeDocument/2006/relationships/image" Target="../media/image3.png"/><Relationship Id="rId23" Type="http://schemas.openxmlformats.org/officeDocument/2006/relationships/image" Target="../media/image9.png"/><Relationship Id="rId10" Type="http://schemas.openxmlformats.org/officeDocument/2006/relationships/image" Target="../media/image2.png"/><Relationship Id="rId19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18.png"/><Relationship Id="rId14" Type="http://schemas.openxmlformats.org/officeDocument/2006/relationships/image" Target="../media/image6.png"/><Relationship Id="rId22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AF4F60-FE03-4490-82E3-1A3141323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854" y="890967"/>
            <a:ext cx="3048504" cy="298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B12947C-5F57-4529-B2A1-AF99303D250B}"/>
              </a:ext>
            </a:extLst>
          </p:cNvPr>
          <p:cNvSpPr txBox="1">
            <a:spLocks/>
          </p:cNvSpPr>
          <p:nvPr/>
        </p:nvSpPr>
        <p:spPr>
          <a:xfrm>
            <a:off x="1524000" y="3673512"/>
            <a:ext cx="9144000" cy="9519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spc="-300" dirty="0" err="1"/>
              <a:t>Futurense</a:t>
            </a:r>
            <a:endParaRPr lang="en-US" b="1" spc="-3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74FE611-E3CC-4B83-9F51-B645E4F3437A}"/>
              </a:ext>
            </a:extLst>
          </p:cNvPr>
          <p:cNvSpPr txBox="1">
            <a:spLocks/>
          </p:cNvSpPr>
          <p:nvPr/>
        </p:nvSpPr>
        <p:spPr>
          <a:xfrm>
            <a:off x="1524000" y="4473033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spc="-150" dirty="0">
                <a:latin typeface="Helvetica" pitchFamily="2" charset="0"/>
              </a:rPr>
              <a:t>Democratizing Tech Talent </a:t>
            </a:r>
            <a:br>
              <a:rPr lang="en-US" sz="3200" spc="-150" dirty="0">
                <a:latin typeface="Helvetica" pitchFamily="2" charset="0"/>
              </a:rPr>
            </a:br>
            <a:r>
              <a:rPr lang="en-US" sz="3200" spc="-150" dirty="0">
                <a:latin typeface="Helvetica" pitchFamily="2" charset="0"/>
              </a:rPr>
              <a:t>to deliver impact at scale</a:t>
            </a:r>
          </a:p>
        </p:txBody>
      </p:sp>
    </p:spTree>
    <p:extLst>
      <p:ext uri="{BB962C8B-B14F-4D97-AF65-F5344CB8AC3E}">
        <p14:creationId xmlns:p14="http://schemas.microsoft.com/office/powerpoint/2010/main" val="284946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70B8F-40EF-6234-08B5-0FEE8140D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51" y="1741425"/>
            <a:ext cx="10515600" cy="595932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Highlights &amp; Standout 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8FF7E-AE54-BCD8-5709-5A7B2E0A0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247420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3909D2-25E4-1373-5966-D2BD4CEC9208}"/>
              </a:ext>
            </a:extLst>
          </p:cNvPr>
          <p:cNvSpPr txBox="1"/>
          <p:nvPr/>
        </p:nvSpPr>
        <p:spPr>
          <a:xfrm>
            <a:off x="1311851" y="1378723"/>
            <a:ext cx="6834622" cy="5959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None/>
              <a:defRPr sz="32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Optimizations and Best Practices Used: </a:t>
            </a:r>
          </a:p>
        </p:txBody>
      </p:sp>
    </p:spTree>
    <p:extLst>
      <p:ext uri="{BB962C8B-B14F-4D97-AF65-F5344CB8AC3E}">
        <p14:creationId xmlns:p14="http://schemas.microsoft.com/office/powerpoint/2010/main" val="1938752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DAAA6-DF3F-16F7-CEF9-C6556501F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217" y="1323554"/>
            <a:ext cx="3932237" cy="1122871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Roadblocks &amp; Resolutions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CEBE1-D086-3D09-8F00-E1368968B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0B7F9-1109-717C-7199-4E2AECF85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456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B207045-C5D5-13C9-CAF5-31DCDF5E5690}"/>
              </a:ext>
            </a:extLst>
          </p:cNvPr>
          <p:cNvSpPr txBox="1"/>
          <p:nvPr/>
        </p:nvSpPr>
        <p:spPr>
          <a:xfrm>
            <a:off x="1394979" y="1342798"/>
            <a:ext cx="6094268" cy="470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None/>
              <a:defRPr sz="32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Future Scope:</a:t>
            </a:r>
          </a:p>
        </p:txBody>
      </p:sp>
    </p:spTree>
    <p:extLst>
      <p:ext uri="{BB962C8B-B14F-4D97-AF65-F5344CB8AC3E}">
        <p14:creationId xmlns:p14="http://schemas.microsoft.com/office/powerpoint/2010/main" val="2766628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E88B67-0943-90F2-81A8-4EB3BC1DED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13321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E48CB3-A841-47CD-8A66-04B7F0AFE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705" y="4881568"/>
            <a:ext cx="2732625" cy="7970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C345E2-46F7-467C-BC89-DC646B6CF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516" y="3527955"/>
            <a:ext cx="2566421" cy="338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471BB2-889C-4B56-804D-294504E45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798" y="725301"/>
            <a:ext cx="1825756" cy="17129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EFB4F8-B047-4F55-8E3F-E1F6113623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779" y="3956685"/>
            <a:ext cx="2740158" cy="3383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A5EB96-4091-46EF-85AA-2F68B3181E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313" y="4503605"/>
            <a:ext cx="4112905" cy="2906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3B5761-8D78-4AC1-9C33-82985CD7B5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121" y="4384179"/>
            <a:ext cx="1916816" cy="4602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C345D0-A243-47E5-A081-B9BD0BC8BD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82" y="1427218"/>
            <a:ext cx="2841274" cy="993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1D8FA4-B2CA-4F08-8207-C7DF5AC33E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59" y="4833853"/>
            <a:ext cx="2192223" cy="12804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067A28-9A79-45C5-99CE-45D75E2221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76" y="2928508"/>
            <a:ext cx="1575311" cy="12152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6D2F4E4-3CBF-4D61-A5F3-2AF3659AEA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848" y="5679669"/>
            <a:ext cx="1833667" cy="5276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60AC742-CEF2-463F-A2E1-E85BEF9067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145" y="3683744"/>
            <a:ext cx="1487427" cy="579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D776D43-649C-4FB8-9C4B-A933B7F275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800" y="5783501"/>
            <a:ext cx="2722530" cy="8962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BD67FE5-92D7-4C70-AA0C-AF23C2F05BF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626" y="3072357"/>
            <a:ext cx="1002794" cy="9936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CD053A3-A939-4689-A8CE-1D7920D4082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524" y="2928508"/>
            <a:ext cx="1465103" cy="10831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43017FB-2821-415A-88FD-1CD7CBBE913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021" y="6340615"/>
            <a:ext cx="1255779" cy="28956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0D43067-B72B-4702-B81F-F8D6392019B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192" y="1336519"/>
            <a:ext cx="2308236" cy="192601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8584497-3F5B-4D80-800E-752C328EBB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743" y="3367659"/>
            <a:ext cx="1263267" cy="118523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FD4E5B-8633-401D-A14D-33B5E84FD3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304" y="5783501"/>
            <a:ext cx="2634482" cy="92133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BA89121-9266-49D3-9025-F9957730BBE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23" y="2145915"/>
            <a:ext cx="1339194" cy="112750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81B50FB-F815-41E3-884E-36A604179D0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44" y="4501885"/>
            <a:ext cx="3925832" cy="1432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524AD6E-9C60-41A1-B793-3B2D65BABA2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263" y="725301"/>
            <a:ext cx="2362205" cy="179832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35DB9C8-82C0-4BBC-A888-B6F83E3C290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110" y="3956115"/>
            <a:ext cx="2340869" cy="33832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DFAA83-E6FE-4CEC-9D32-67068878ADC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408" y="725301"/>
            <a:ext cx="176784" cy="16154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F0B766A-7460-4E5F-8C86-067F3D2984C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696" y="688312"/>
            <a:ext cx="176784" cy="17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3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B48AE5-C45A-639E-C895-87CEE7EA2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32339" y="3230530"/>
            <a:ext cx="7549516" cy="823912"/>
          </a:xfrm>
        </p:spPr>
        <p:txBody>
          <a:bodyPr/>
          <a:lstStyle/>
          <a:p>
            <a:r>
              <a:rPr lang="en-IN" dirty="0"/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655925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3909D2-25E4-1373-5966-D2BD4CEC9208}"/>
              </a:ext>
            </a:extLst>
          </p:cNvPr>
          <p:cNvSpPr txBox="1"/>
          <p:nvPr/>
        </p:nvSpPr>
        <p:spPr>
          <a:xfrm>
            <a:off x="1311852" y="1298124"/>
            <a:ext cx="3540702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Overview: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6D1643-4CDB-1D44-3E89-04E4A5EFD292}"/>
              </a:ext>
            </a:extLst>
          </p:cNvPr>
          <p:cNvSpPr txBox="1"/>
          <p:nvPr/>
        </p:nvSpPr>
        <p:spPr>
          <a:xfrm>
            <a:off x="1805420" y="2460722"/>
            <a:ext cx="6094268" cy="1676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Brief Description</a:t>
            </a:r>
          </a:p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Problem</a:t>
            </a: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 Approach</a:t>
            </a:r>
          </a:p>
        </p:txBody>
      </p:sp>
    </p:spTree>
    <p:extLst>
      <p:ext uri="{BB962C8B-B14F-4D97-AF65-F5344CB8AC3E}">
        <p14:creationId xmlns:p14="http://schemas.microsoft.com/office/powerpoint/2010/main" val="994107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53EAA-1D88-6297-4D29-04900CE1D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318" y="1302854"/>
            <a:ext cx="7524564" cy="470000"/>
          </a:xfr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Tools and Technologies Used: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DB44FE5-3803-253C-8426-FB50216AB381}"/>
              </a:ext>
            </a:extLst>
          </p:cNvPr>
          <p:cNvSpPr/>
          <p:nvPr/>
        </p:nvSpPr>
        <p:spPr>
          <a:xfrm>
            <a:off x="2448792" y="2498437"/>
            <a:ext cx="2133600" cy="2098964"/>
          </a:xfrm>
          <a:prstGeom prst="roundRect">
            <a:avLst>
              <a:gd name="adj" fmla="val 1806"/>
            </a:avLst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252698-1A0D-A7F9-BAEE-ADE7D4F35E8F}"/>
              </a:ext>
            </a:extLst>
          </p:cNvPr>
          <p:cNvGrpSpPr/>
          <p:nvPr/>
        </p:nvGrpSpPr>
        <p:grpSpPr>
          <a:xfrm>
            <a:off x="4797138" y="2498437"/>
            <a:ext cx="2133600" cy="2098964"/>
            <a:chOff x="3851566" y="2955637"/>
            <a:chExt cx="2133600" cy="209896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5EF8D0C-89A7-C733-6482-BAE052A8A1E7}"/>
                </a:ext>
              </a:extLst>
            </p:cNvPr>
            <p:cNvSpPr/>
            <p:nvPr/>
          </p:nvSpPr>
          <p:spPr>
            <a:xfrm>
              <a:off x="3851566" y="2955637"/>
              <a:ext cx="2133600" cy="2098964"/>
            </a:xfrm>
            <a:prstGeom prst="roundRect">
              <a:avLst>
                <a:gd name="adj" fmla="val 1806"/>
              </a:avLst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61CB7320-260B-7B8A-1F1B-F19981C6E43B}"/>
                </a:ext>
              </a:extLst>
            </p:cNvPr>
            <p:cNvSpPr txBox="1">
              <a:spLocks/>
            </p:cNvSpPr>
            <p:nvPr/>
          </p:nvSpPr>
          <p:spPr>
            <a:xfrm>
              <a:off x="4507599" y="3818996"/>
              <a:ext cx="1016184" cy="443345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1600" b="1" dirty="0"/>
                <a:t>Tool 2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6084A8-7A30-FF20-11C4-40E0D8FE2A08}"/>
              </a:ext>
            </a:extLst>
          </p:cNvPr>
          <p:cNvGrpSpPr/>
          <p:nvPr/>
        </p:nvGrpSpPr>
        <p:grpSpPr>
          <a:xfrm>
            <a:off x="7145484" y="2498437"/>
            <a:ext cx="2133600" cy="2098964"/>
            <a:chOff x="6199912" y="2955637"/>
            <a:chExt cx="2133600" cy="209896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DF68068-59AE-6979-E4E1-A6AB2E08F334}"/>
                </a:ext>
              </a:extLst>
            </p:cNvPr>
            <p:cNvSpPr/>
            <p:nvPr/>
          </p:nvSpPr>
          <p:spPr>
            <a:xfrm>
              <a:off x="6199912" y="2955637"/>
              <a:ext cx="2133600" cy="2098964"/>
            </a:xfrm>
            <a:prstGeom prst="roundRect">
              <a:avLst>
                <a:gd name="adj" fmla="val 1806"/>
              </a:avLst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8678FD8B-23F9-F610-E6B0-C6956195C870}"/>
                </a:ext>
              </a:extLst>
            </p:cNvPr>
            <p:cNvSpPr txBox="1">
              <a:spLocks/>
            </p:cNvSpPr>
            <p:nvPr/>
          </p:nvSpPr>
          <p:spPr>
            <a:xfrm>
              <a:off x="6855945" y="3836314"/>
              <a:ext cx="1016184" cy="443345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1600" b="1" dirty="0"/>
                <a:t>Tool 3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CBC02D8-2809-288C-01AA-337CC7AF8E74}"/>
              </a:ext>
            </a:extLst>
          </p:cNvPr>
          <p:cNvGrpSpPr/>
          <p:nvPr/>
        </p:nvGrpSpPr>
        <p:grpSpPr>
          <a:xfrm>
            <a:off x="9493830" y="2498437"/>
            <a:ext cx="2133600" cy="2098964"/>
            <a:chOff x="8548258" y="2955637"/>
            <a:chExt cx="2133600" cy="209896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ACE232D-A66E-6BC6-A79F-1426F92A4C17}"/>
                </a:ext>
              </a:extLst>
            </p:cNvPr>
            <p:cNvSpPr/>
            <p:nvPr/>
          </p:nvSpPr>
          <p:spPr>
            <a:xfrm>
              <a:off x="8548258" y="2955637"/>
              <a:ext cx="2133600" cy="2098964"/>
            </a:xfrm>
            <a:prstGeom prst="roundRect">
              <a:avLst>
                <a:gd name="adj" fmla="val 1806"/>
              </a:avLst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B8FE224A-FAB2-3A44-DAA9-639DA3005A55}"/>
                </a:ext>
              </a:extLst>
            </p:cNvPr>
            <p:cNvSpPr txBox="1">
              <a:spLocks/>
            </p:cNvSpPr>
            <p:nvPr/>
          </p:nvSpPr>
          <p:spPr>
            <a:xfrm>
              <a:off x="9233966" y="3870565"/>
              <a:ext cx="1016184" cy="340208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1600" b="1" dirty="0"/>
                <a:t>Tool 4</a:t>
              </a:r>
            </a:p>
          </p:txBody>
        </p:sp>
      </p:grp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D077F74-CD55-DF2A-E984-8095152964FC}"/>
              </a:ext>
            </a:extLst>
          </p:cNvPr>
          <p:cNvSpPr txBox="1">
            <a:spLocks/>
          </p:cNvSpPr>
          <p:nvPr/>
        </p:nvSpPr>
        <p:spPr>
          <a:xfrm>
            <a:off x="3098045" y="3341281"/>
            <a:ext cx="1016184" cy="4433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dirty="0"/>
              <a:t>Tool 1</a:t>
            </a:r>
          </a:p>
        </p:txBody>
      </p:sp>
    </p:spTree>
    <p:extLst>
      <p:ext uri="{BB962C8B-B14F-4D97-AF65-F5344CB8AC3E}">
        <p14:creationId xmlns:p14="http://schemas.microsoft.com/office/powerpoint/2010/main" val="200323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53EAA-1D88-6297-4D29-04900CE1D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318" y="1325488"/>
            <a:ext cx="7524564" cy="424732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Libraries/Packages/Features Used:</a:t>
            </a:r>
          </a:p>
        </p:txBody>
      </p:sp>
    </p:spTree>
    <p:extLst>
      <p:ext uri="{BB962C8B-B14F-4D97-AF65-F5344CB8AC3E}">
        <p14:creationId xmlns:p14="http://schemas.microsoft.com/office/powerpoint/2010/main" val="650625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3909D2-25E4-1373-5966-D2BD4CEC9208}"/>
              </a:ext>
            </a:extLst>
          </p:cNvPr>
          <p:cNvSpPr txBox="1"/>
          <p:nvPr/>
        </p:nvSpPr>
        <p:spPr>
          <a:xfrm>
            <a:off x="1291069" y="1214997"/>
            <a:ext cx="5213639" cy="5959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None/>
              <a:defRPr sz="32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Headline Statistics (1/2):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6D1643-4CDB-1D44-3E89-04E4A5EFD292}"/>
              </a:ext>
            </a:extLst>
          </p:cNvPr>
          <p:cNvSpPr txBox="1"/>
          <p:nvPr/>
        </p:nvSpPr>
        <p:spPr>
          <a:xfrm>
            <a:off x="2388609" y="2634885"/>
            <a:ext cx="4886325" cy="2256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Execution Time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Wakatime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Metrics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Lines of Codes (LoC/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KLoC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number of functions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built-in functions used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user-defined functions used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Avg. number of lines per function</a:t>
            </a:r>
          </a:p>
        </p:txBody>
      </p:sp>
    </p:spTree>
    <p:extLst>
      <p:ext uri="{BB962C8B-B14F-4D97-AF65-F5344CB8AC3E}">
        <p14:creationId xmlns:p14="http://schemas.microsoft.com/office/powerpoint/2010/main" val="1477679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3909D2-25E4-1373-5966-D2BD4CEC9208}"/>
              </a:ext>
            </a:extLst>
          </p:cNvPr>
          <p:cNvSpPr txBox="1"/>
          <p:nvPr/>
        </p:nvSpPr>
        <p:spPr>
          <a:xfrm>
            <a:off x="1291070" y="1214997"/>
            <a:ext cx="4631748" cy="5959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None/>
              <a:defRPr sz="32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Headline Statistics (2/2):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61CF2E-7F0A-1D63-B14F-00DD6463F462}"/>
              </a:ext>
            </a:extLst>
          </p:cNvPr>
          <p:cNvSpPr txBox="1"/>
          <p:nvPr/>
        </p:nvSpPr>
        <p:spPr>
          <a:xfrm>
            <a:off x="2388609" y="2769968"/>
            <a:ext cx="4886325" cy="2153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comments written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IDE/Code Editor Used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Plugins Used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Function/Complexity breakdown: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 Implementations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Intermediate Implementations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Complex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4257686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4DE582-84BA-C118-56D7-3E0C72FCB4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BB4D4-7F5D-4D01-6755-4A697F14AC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IN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412DB9-CECB-66A4-5079-E699254B8725}"/>
              </a:ext>
            </a:extLst>
          </p:cNvPr>
          <p:cNvSpPr txBox="1"/>
          <p:nvPr/>
        </p:nvSpPr>
        <p:spPr>
          <a:xfrm>
            <a:off x="7910079" y="739610"/>
            <a:ext cx="3696566" cy="5959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None/>
              <a:defRPr sz="32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Relevant Diagram/s:</a:t>
            </a:r>
          </a:p>
        </p:txBody>
      </p:sp>
    </p:spTree>
    <p:extLst>
      <p:ext uri="{BB962C8B-B14F-4D97-AF65-F5344CB8AC3E}">
        <p14:creationId xmlns:p14="http://schemas.microsoft.com/office/powerpoint/2010/main" val="936490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D80E1F-7C00-1C8A-B090-058ED566DC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304D5-BBFD-4D99-B366-314C5F9132A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/>
          </a:bodyPr>
          <a:lstStyle/>
          <a:p>
            <a:endParaRPr lang="en-IN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2BCDF-4756-38C6-2C9F-15CCEEDF4CD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/>
          </a:bodyPr>
          <a:lstStyle/>
          <a:p>
            <a:endParaRPr lang="en-IN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711702-C00E-734C-15C2-9549C651D028}"/>
              </a:ext>
            </a:extLst>
          </p:cNvPr>
          <p:cNvSpPr txBox="1"/>
          <p:nvPr/>
        </p:nvSpPr>
        <p:spPr>
          <a:xfrm>
            <a:off x="3766308" y="650302"/>
            <a:ext cx="8011390" cy="5959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None/>
              <a:defRPr sz="32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Implementation Screenshots/Code Snippets:</a:t>
            </a:r>
          </a:p>
        </p:txBody>
      </p:sp>
    </p:spTree>
    <p:extLst>
      <p:ext uri="{BB962C8B-B14F-4D97-AF65-F5344CB8AC3E}">
        <p14:creationId xmlns:p14="http://schemas.microsoft.com/office/powerpoint/2010/main" val="1127145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136</Words>
  <Application>Microsoft Office PowerPoint</Application>
  <PresentationFormat>Widescreen</PresentationFormat>
  <Paragraphs>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Helvetica</vt:lpstr>
      <vt:lpstr>Symbol</vt:lpstr>
      <vt:lpstr>Office Theme</vt:lpstr>
      <vt:lpstr>PowerPoint Presentation</vt:lpstr>
      <vt:lpstr>PowerPoint Presentation</vt:lpstr>
      <vt:lpstr>PowerPoint Presentation</vt:lpstr>
      <vt:lpstr>Tools and Technologies Used:</vt:lpstr>
      <vt:lpstr>Libraries/Packages/Features Used:</vt:lpstr>
      <vt:lpstr>PowerPoint Presentation</vt:lpstr>
      <vt:lpstr>PowerPoint Presentation</vt:lpstr>
      <vt:lpstr>PowerPoint Presentation</vt:lpstr>
      <vt:lpstr>PowerPoint Presentation</vt:lpstr>
      <vt:lpstr>Highlights &amp; Standout Features:</vt:lpstr>
      <vt:lpstr>PowerPoint Presentation</vt:lpstr>
      <vt:lpstr>Roadblocks &amp; Resolutions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Shubhangi Kumar</dc:creator>
  <cp:lastModifiedBy>Shubhangi Kumar</cp:lastModifiedBy>
  <cp:revision>23</cp:revision>
  <dcterms:created xsi:type="dcterms:W3CDTF">2022-12-05T10:10:22Z</dcterms:created>
  <dcterms:modified xsi:type="dcterms:W3CDTF">2023-03-03T09:36:35Z</dcterms:modified>
</cp:coreProperties>
</file>