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3" r:id="rId5"/>
    <p:sldId id="261" r:id="rId6"/>
    <p:sldId id="284" r:id="rId7"/>
    <p:sldId id="285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85794" autoAdjust="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2/20/2023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158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2750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</a:t>
            </a:r>
            <a:br>
              <a:rPr lang="en-US" noProof="0" dirty="0"/>
            </a:br>
            <a:r>
              <a:rPr lang="en-US" noProof="0" dirty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0217185-E5C5-4AFF-8253-EEBFB8579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</p:grp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0068D01-FE13-4665-982C-206182381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Image">
    <p:bg bwMode="grayWhite"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000">
                <a:schemeClr val="tx2">
                  <a:lumMod val="20000"/>
                  <a:lumOff val="80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5076000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96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9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3968188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DD7AB4-FC84-443E-AF8E-E275716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508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508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584325"/>
            <a:ext cx="5508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152525"/>
            <a:ext cx="5508000" cy="3587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anchor="b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 Op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C1DA787-0E72-4002-921D-E78F824CC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98D57CD-4838-4ABE-97CB-358D8A393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alpha val="87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6E215A-5CBB-4D87-AC07-D4489F92376D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anchor="ctr"/>
          <a:lstStyle>
            <a:lvl1pPr algn="ctr">
              <a:defRPr lang="en-ZA" sz="1000" b="1" smtClean="0"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1092" y="2226574"/>
            <a:ext cx="5099125" cy="2313153"/>
          </a:xfrm>
        </p:spPr>
        <p:txBody>
          <a:bodyPr/>
          <a:lstStyle/>
          <a:p>
            <a:pPr algn="l"/>
            <a:r>
              <a:rPr lang="en-US" dirty="0" smtClean="0"/>
              <a:t>Android Programming for Beginners</a:t>
            </a:r>
            <a:r>
              <a:rPr lang="en-US" sz="7200" dirty="0"/>
              <a:t/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58620-D380-473B-A288-E14928A16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056095"/>
            <a:ext cx="4834472" cy="1421268"/>
          </a:xfrm>
        </p:spPr>
        <p:txBody>
          <a:bodyPr/>
          <a:lstStyle/>
          <a:p>
            <a:r>
              <a:rPr lang="en-US" i="1" dirty="0" smtClean="0">
                <a:latin typeface="Bradley Hand ITC" panose="03070402050302030203" pitchFamily="66" charset="0"/>
              </a:rPr>
              <a:t> </a:t>
            </a:r>
            <a:endParaRPr lang="en-US" i="1" dirty="0">
              <a:latin typeface="Bradley Hand ITC" panose="03070402050302030203" pitchFamily="66" charset="0"/>
            </a:endParaRPr>
          </a:p>
          <a:p>
            <a:endParaRPr lang="en-US" i="1" dirty="0" smtClean="0">
              <a:latin typeface="Bradley Hand ITC" panose="03070402050302030203" pitchFamily="66" charset="0"/>
            </a:endParaRPr>
          </a:p>
          <a:p>
            <a:r>
              <a:rPr lang="en-US" sz="2800" i="1" dirty="0" smtClean="0">
                <a:latin typeface="Bradley Hand ITC" panose="03070402050302030203" pitchFamily="66" charset="0"/>
              </a:rPr>
              <a:t>John Horton</a:t>
            </a:r>
            <a:r>
              <a:rPr lang="en-US" i="1" dirty="0" smtClean="0">
                <a:latin typeface="Bradley Hand ITC" panose="03070402050302030203" pitchFamily="66" charset="0"/>
              </a:rPr>
              <a:t> </a:t>
            </a:r>
            <a:endParaRPr lang="en-US" i="1" dirty="0" smtClean="0">
              <a:latin typeface="Bradley Hand ITC" panose="03070402050302030203" pitchFamily="66" charset="0"/>
            </a:endParaRPr>
          </a:p>
          <a:p>
            <a:endParaRPr lang="en-US" i="1" dirty="0" smtClean="0">
              <a:latin typeface="Bradley Hand ITC" panose="03070402050302030203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738" y="269061"/>
            <a:ext cx="5079213" cy="622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About: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Publication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PACKT PUBLISING</a:t>
            </a:r>
            <a:endParaRPr lang="en-US" dirty="0"/>
          </a:p>
        </p:txBody>
      </p:sp>
      <p:pic>
        <p:nvPicPr>
          <p:cNvPr id="43" name="Picture Placeholder 42" descr="Coins">
            <a:extLst>
              <a:ext uri="{FF2B5EF4-FFF2-40B4-BE49-F238E27FC236}">
                <a16:creationId xmlns:a16="http://schemas.microsoft.com/office/drawing/2014/main" id="{869A15CA-3DF8-417D-B9D8-F994D15851B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919711" y="2719813"/>
            <a:ext cx="621792" cy="62179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 smtClean="0"/>
              <a:t>ISBN no.			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 smtClean="0"/>
              <a:t>978-1-78588-326-2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86600" y="3950115"/>
            <a:ext cx="1620000" cy="360000"/>
          </a:xfrm>
        </p:spPr>
        <p:txBody>
          <a:bodyPr/>
          <a:lstStyle/>
          <a:p>
            <a:r>
              <a:rPr lang="en-US" dirty="0" smtClean="0"/>
              <a:t>Edition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512402" y="4450670"/>
            <a:ext cx="1620000" cy="720000"/>
          </a:xfrm>
        </p:spPr>
        <p:txBody>
          <a:bodyPr/>
          <a:lstStyle/>
          <a:p>
            <a:r>
              <a:rPr lang="en-US" dirty="0" smtClean="0"/>
              <a:t>First</a:t>
            </a:r>
            <a:r>
              <a:rPr lang="en-US" dirty="0" smtClean="0"/>
              <a:t> </a:t>
            </a:r>
            <a:r>
              <a:rPr lang="en-US" dirty="0" smtClean="0"/>
              <a:t>edition </a:t>
            </a:r>
            <a:r>
              <a:rPr lang="en-US" dirty="0" smtClean="0"/>
              <a:t>print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December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515545" y="4450670"/>
            <a:ext cx="1620000" cy="46795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Rs.1599/-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No. of Pages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FD8E4F9-1B84-4707-95BE-9EC53D7AC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noProof="1" smtClean="0"/>
              <a:t>660</a:t>
            </a:r>
            <a:endParaRPr lang="en-US" noProof="1"/>
          </a:p>
          <a:p>
            <a:endParaRPr lang="en-US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E612258B-809C-4937-88CC-45880B3C8264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lowchart: Multidocument 6"/>
          <p:cNvSpPr/>
          <p:nvPr/>
        </p:nvSpPr>
        <p:spPr>
          <a:xfrm rot="10800000">
            <a:off x="10125191" y="2767079"/>
            <a:ext cx="525367" cy="576061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9" t="20036" r="19709" b="20186"/>
          <a:stretch/>
        </p:blipFill>
        <p:spPr>
          <a:xfrm>
            <a:off x="3554216" y="2692023"/>
            <a:ext cx="867177" cy="649582"/>
          </a:xfrm>
          <a:prstGeom prst="ellipse">
            <a:avLst/>
          </a:prstGeom>
        </p:spPr>
      </p:pic>
      <p:sp>
        <p:nvSpPr>
          <p:cNvPr id="17" name="Cross 16"/>
          <p:cNvSpPr/>
          <p:nvPr/>
        </p:nvSpPr>
        <p:spPr>
          <a:xfrm>
            <a:off x="5780446" y="2767121"/>
            <a:ext cx="632308" cy="527175"/>
          </a:xfrm>
          <a:prstGeom prst="plu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0600" y="2692023"/>
            <a:ext cx="900883" cy="70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748" y="636395"/>
            <a:ext cx="11329200" cy="432000"/>
          </a:xfrm>
        </p:spPr>
        <p:txBody>
          <a:bodyPr/>
          <a:lstStyle/>
          <a:p>
            <a:r>
              <a:rPr lang="en-US" dirty="0"/>
              <a:t>With this book, you will: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3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543748" y="852395"/>
            <a:ext cx="11329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Master the fundamentals of coding Java for </a:t>
            </a:r>
            <a:r>
              <a:rPr lang="en-US" dirty="0" smtClean="0"/>
              <a:t>Android.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Install and set up your Android development </a:t>
            </a:r>
            <a:r>
              <a:rPr lang="en-US" dirty="0" smtClean="0"/>
              <a:t>environment.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Build functional user interfaces with the Android Studio visual </a:t>
            </a:r>
            <a:r>
              <a:rPr lang="en-US" dirty="0" smtClean="0"/>
              <a:t>designer.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Add user interaction, data captures, sound, and animation to your </a:t>
            </a:r>
            <a:r>
              <a:rPr lang="en-US" dirty="0" smtClean="0"/>
              <a:t>apps.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Get a complete information about object oriented programming , encapsulation and inheritance.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Learn about Android intent and Persistence.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Learn how to Adding a Database and using SQLite Database in our apps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Designing Layouts, Real-World Layouts and many more.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Manage your apps' data using the built-in Android SQLite database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Find out about the design patterns used by professionals to make top-grade applications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Build, deploy, and publish real Android applications to the Google Play marketplace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9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4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602428" y="1409252"/>
            <a:ext cx="928385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F1111"/>
                </a:solidFill>
                <a:latin typeface="Amazon Ember"/>
              </a:rPr>
              <a:t>Good book for beginners who don't know anything about Java or Android programming</a:t>
            </a:r>
            <a:r>
              <a:rPr lang="en-US" dirty="0" smtClean="0">
                <a:solidFill>
                  <a:srgbClr val="0F1111"/>
                </a:solidFill>
                <a:latin typeface="Amazon Emb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F1111"/>
                </a:solidFill>
                <a:latin typeface="Amazon Ember"/>
              </a:rPr>
              <a:t>The </a:t>
            </a:r>
            <a:r>
              <a:rPr lang="en-US" dirty="0">
                <a:solidFill>
                  <a:srgbClr val="0F1111"/>
                </a:solidFill>
                <a:latin typeface="Amazon Ember"/>
              </a:rPr>
              <a:t>book explains basic Java and android programming in good detail</a:t>
            </a:r>
            <a:r>
              <a:rPr lang="en-US" dirty="0" smtClean="0">
                <a:solidFill>
                  <a:srgbClr val="0F1111"/>
                </a:solidFill>
                <a:latin typeface="Amazon Emb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F1111"/>
                </a:solidFill>
                <a:latin typeface="Amazon Ember"/>
              </a:rPr>
              <a:t>If </a:t>
            </a:r>
            <a:r>
              <a:rPr lang="en-US" dirty="0">
                <a:solidFill>
                  <a:srgbClr val="0F1111"/>
                </a:solidFill>
                <a:latin typeface="Amazon Ember"/>
              </a:rPr>
              <a:t>you already know Java you may want a slightly more advanced book as you may end up skipping big chunks of the book like I did as </a:t>
            </a:r>
            <a:r>
              <a:rPr lang="en-US" dirty="0" smtClean="0">
                <a:solidFill>
                  <a:srgbClr val="0F1111"/>
                </a:solidFill>
                <a:latin typeface="Amazon Ember"/>
              </a:rPr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F1111"/>
                </a:solidFill>
                <a:latin typeface="Amazon Ember"/>
              </a:rPr>
              <a:t>already </a:t>
            </a:r>
            <a:r>
              <a:rPr lang="en-US" dirty="0">
                <a:solidFill>
                  <a:srgbClr val="0F1111"/>
                </a:solidFill>
                <a:latin typeface="Amazon Ember"/>
              </a:rPr>
              <a:t>know the material</a:t>
            </a:r>
            <a:r>
              <a:rPr lang="en-US" dirty="0" smtClean="0">
                <a:solidFill>
                  <a:srgbClr val="0F1111"/>
                </a:solidFill>
                <a:latin typeface="Amazon Emb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F1111"/>
                </a:solidFill>
                <a:latin typeface="Amazon Ember"/>
              </a:rPr>
              <a:t>This book is helpful fro building the project and gathering resources and easy implementation.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F1111"/>
                </a:solidFill>
                <a:latin typeface="Amazon Ember"/>
              </a:rPr>
              <a:t>From this book we get proper knowledge about design patterns, fragments and the real world.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F1111"/>
                </a:solidFill>
                <a:latin typeface="Amazon Ember"/>
              </a:rPr>
              <a:t>Easy to learn database and how to implement and how to using the SQLite Database in our project or apps.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F1111"/>
                </a:solidFill>
                <a:latin typeface="Amazon Ember"/>
              </a:rPr>
              <a:t>John Horton write a book in effective way to learn these types of programming languages. So this book is so Good.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0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19DF40F-7D18-4AEB-B04C-9870555D29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42710" y="4024662"/>
            <a:ext cx="4303959" cy="271807"/>
          </a:xfrm>
        </p:spPr>
        <p:txBody>
          <a:bodyPr/>
          <a:lstStyle/>
          <a:p>
            <a:r>
              <a:rPr lang="en-US" dirty="0" smtClean="0"/>
              <a:t>PRINCE YADAV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6835393_Blue spheres pitch deck_RVA_v5" id="{B31999E4-CF41-4147-9146-E7AA12BD45BB}" vid="{47A86861-C4F7-4F19-9461-7399990DDE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7392B02-48CE-4E37-9DE8-753DC8DEBC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247F30-5811-40C0-99EC-CF53200590BE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16c05727-aa75-4e4a-9b5f-8a80a1165891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pitch deck</Template>
  <TotalTime>0</TotalTime>
  <Words>311</Words>
  <Application>Microsoft Office PowerPoint</Application>
  <PresentationFormat>Widescreen</PresentationFormat>
  <Paragraphs>86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Amazon Ember</vt:lpstr>
      <vt:lpstr>Arial</vt:lpstr>
      <vt:lpstr>Bradley Hand ITC</vt:lpstr>
      <vt:lpstr>Calibri</vt:lpstr>
      <vt:lpstr>Corbel</vt:lpstr>
      <vt:lpstr>Times New Roman</vt:lpstr>
      <vt:lpstr>Wingdings</vt:lpstr>
      <vt:lpstr>Office Theme</vt:lpstr>
      <vt:lpstr>Android Programming for Beginners </vt:lpstr>
      <vt:lpstr>About:</vt:lpstr>
      <vt:lpstr>With this book, you will: </vt:lpstr>
      <vt:lpstr>Review: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2020-01-07T04:07:37Z</dcterms:created>
  <dcterms:modified xsi:type="dcterms:W3CDTF">2023-02-20T22:14:08Z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