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15705" y="2745267"/>
            <a:ext cx="8725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CONCRETE EXPERIENCE</a:t>
            </a:r>
            <a:endParaRPr lang="en-US" sz="54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8959" y="2160492"/>
            <a:ext cx="773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David Kolb Experiential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91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Individual 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486" y="938035"/>
            <a:ext cx="102006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Directions: Answer the following questions. In every questions there is a piece of a picture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be assemble at the end of the activity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 The software that focuses on training of instruction or emphasis the interactive learning.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a. Application software	b. System Software    c. Educational Software   d. None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Program that used for encoding document files.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Word			b.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Excel		   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Power Point		d. Outlook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It manages individual tracks, generates playlist and burn music.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a. System Software		b. Educational apps	   c. Media management	d. Application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Types of Programs that completes the task being instructed by the user.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a. System Software		b. Educational apps	   c. Media management	d. Application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Programs that create slide shows for reporting and business proposal.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a. Adobe Photoshop		b.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Word			d. business apps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3" r="65280"/>
          <a:stretch/>
        </p:blipFill>
        <p:spPr>
          <a:xfrm>
            <a:off x="907364" y="1685109"/>
            <a:ext cx="474225" cy="692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9" b="51827"/>
          <a:stretch/>
        </p:blipFill>
        <p:spPr>
          <a:xfrm>
            <a:off x="812518" y="2727957"/>
            <a:ext cx="660511" cy="647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5" t="48173" r="31179"/>
          <a:stretch/>
        </p:blipFill>
        <p:spPr>
          <a:xfrm>
            <a:off x="1051380" y="3572058"/>
            <a:ext cx="421649" cy="636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7" t="48173"/>
          <a:stretch/>
        </p:blipFill>
        <p:spPr>
          <a:xfrm>
            <a:off x="993025" y="4379235"/>
            <a:ext cx="480004" cy="79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b="49517"/>
          <a:stretch/>
        </p:blipFill>
        <p:spPr>
          <a:xfrm>
            <a:off x="907364" y="5382367"/>
            <a:ext cx="661570" cy="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Individual 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9" y="977223"/>
            <a:ext cx="571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Directions: Assemble the given piece of a picture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9" b="51827"/>
          <a:stretch/>
        </p:blipFill>
        <p:spPr>
          <a:xfrm>
            <a:off x="3731493" y="1309693"/>
            <a:ext cx="1945140" cy="1907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b="49517"/>
          <a:stretch/>
        </p:blipFill>
        <p:spPr>
          <a:xfrm>
            <a:off x="5913162" y="3513908"/>
            <a:ext cx="2011681" cy="199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3" r="65280"/>
          <a:stretch/>
        </p:blipFill>
        <p:spPr>
          <a:xfrm>
            <a:off x="2148335" y="2128758"/>
            <a:ext cx="1396501" cy="2038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5" t="48173" r="31179"/>
          <a:stretch/>
        </p:blipFill>
        <p:spPr>
          <a:xfrm>
            <a:off x="6239733" y="1354615"/>
            <a:ext cx="1358538" cy="2051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7" t="48173"/>
          <a:stretch/>
        </p:blipFill>
        <p:spPr>
          <a:xfrm>
            <a:off x="4310742" y="3840478"/>
            <a:ext cx="1240973" cy="20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Individual 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399" y="977223"/>
            <a:ext cx="571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Directions: Assemble the given piece of a picture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19" y="1502229"/>
            <a:ext cx="4022136" cy="3959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7019" y="5852159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Guide Output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60758d46f61a8f2c8e20d44f754e9bc2f26a4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51</TotalTime>
  <Words>78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PowerPoint Presentation</vt:lpstr>
      <vt:lpstr>Individual Activity:  </vt:lpstr>
      <vt:lpstr>Individual Activity:  </vt:lpstr>
      <vt:lpstr>Individual Activity: 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Activity: Solve the puzzle pictures</dc:title>
  <dc:creator>Windows User</dc:creator>
  <cp:lastModifiedBy>Windows User</cp:lastModifiedBy>
  <cp:revision>6</cp:revision>
  <dcterms:created xsi:type="dcterms:W3CDTF">2019-11-02T14:05:11Z</dcterms:created>
  <dcterms:modified xsi:type="dcterms:W3CDTF">2019-11-02T15:03:50Z</dcterms:modified>
</cp:coreProperties>
</file>