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60F53-F640-4EAD-A85A-81DAFAF6176D}" type="doc">
      <dgm:prSet loTypeId="urn:microsoft.com/office/officeart/2005/8/layout/h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269C68-CEE1-4371-A64E-C604E1698B7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F69FE315-2CC4-470D-830D-B5FDC7ABC393}" type="parTrans" cxnId="{BAD50C99-FEE1-4C80-8130-6AD243C4C764}">
      <dgm:prSet/>
      <dgm:spPr/>
      <dgm:t>
        <a:bodyPr/>
        <a:lstStyle/>
        <a:p>
          <a:endParaRPr lang="en-US"/>
        </a:p>
      </dgm:t>
    </dgm:pt>
    <dgm:pt modelId="{9BC3D64B-CEC4-4EF0-A176-71F6F30E8158}" type="sibTrans" cxnId="{BAD50C99-FEE1-4C80-8130-6AD243C4C764}">
      <dgm:prSet/>
      <dgm:spPr/>
      <dgm:t>
        <a:bodyPr/>
        <a:lstStyle/>
        <a:p>
          <a:endParaRPr lang="en-US"/>
        </a:p>
      </dgm:t>
    </dgm:pt>
    <dgm:pt modelId="{B7D75C24-6860-43F0-8659-4F1094A88241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FAE4BE26-042D-42D5-B50E-F5024AED0B94}" type="parTrans" cxnId="{7864FE16-BCCA-4009-9BE3-9EF88AB435C0}">
      <dgm:prSet/>
      <dgm:spPr/>
      <dgm:t>
        <a:bodyPr/>
        <a:lstStyle/>
        <a:p>
          <a:endParaRPr lang="en-US"/>
        </a:p>
      </dgm:t>
    </dgm:pt>
    <dgm:pt modelId="{81FF0A46-D37B-4BBB-BDB0-FF8052D981C8}" type="sibTrans" cxnId="{7864FE16-BCCA-4009-9BE3-9EF88AB435C0}">
      <dgm:prSet/>
      <dgm:spPr/>
      <dgm:t>
        <a:bodyPr/>
        <a:lstStyle/>
        <a:p>
          <a:endParaRPr lang="en-US"/>
        </a:p>
      </dgm:t>
    </dgm:pt>
    <dgm:pt modelId="{EF5CDB21-8BF4-441A-8352-2EE9CB541B2D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DCADE39F-240E-4876-9541-D928B0D9CE48}" type="parTrans" cxnId="{3D6B3339-3AE1-4ED1-A836-1DDEAFB64EE5}">
      <dgm:prSet/>
      <dgm:spPr/>
      <dgm:t>
        <a:bodyPr/>
        <a:lstStyle/>
        <a:p>
          <a:endParaRPr lang="en-US"/>
        </a:p>
      </dgm:t>
    </dgm:pt>
    <dgm:pt modelId="{3BB9E837-8FC7-4011-B4ED-F1D58B2F4AF4}" type="sibTrans" cxnId="{3D6B3339-3AE1-4ED1-A836-1DDEAFB64EE5}">
      <dgm:prSet/>
      <dgm:spPr/>
      <dgm:t>
        <a:bodyPr/>
        <a:lstStyle/>
        <a:p>
          <a:endParaRPr lang="en-US"/>
        </a:p>
      </dgm:t>
    </dgm:pt>
    <dgm:pt modelId="{69FB3263-8EBB-4302-8C67-8ACE4A9DC7FF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9BD4899A-4943-4540-9307-33659415B052}" type="parTrans" cxnId="{A55B3FED-E5EF-4501-96E6-A3EDC5208797}">
      <dgm:prSet/>
      <dgm:spPr/>
      <dgm:t>
        <a:bodyPr/>
        <a:lstStyle/>
        <a:p>
          <a:endParaRPr lang="en-US"/>
        </a:p>
      </dgm:t>
    </dgm:pt>
    <dgm:pt modelId="{76E9B129-3DF8-4324-9A07-C7AD96FD4480}" type="sibTrans" cxnId="{A55B3FED-E5EF-4501-96E6-A3EDC5208797}">
      <dgm:prSet/>
      <dgm:spPr/>
      <dgm:t>
        <a:bodyPr/>
        <a:lstStyle/>
        <a:p>
          <a:endParaRPr lang="en-US"/>
        </a:p>
      </dgm:t>
    </dgm:pt>
    <dgm:pt modelId="{B8E31A0C-59A3-46F3-BB07-39D838B68AC6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2E39BA03-882C-4FCA-9490-F05B009EBA62}" type="parTrans" cxnId="{5E11694A-E9BE-46DA-9346-F01B8EE44BFA}">
      <dgm:prSet/>
      <dgm:spPr/>
      <dgm:t>
        <a:bodyPr/>
        <a:lstStyle/>
        <a:p>
          <a:endParaRPr lang="en-US"/>
        </a:p>
      </dgm:t>
    </dgm:pt>
    <dgm:pt modelId="{5E23C122-6942-43AC-B1AD-4AE430E64109}" type="sibTrans" cxnId="{5E11694A-E9BE-46DA-9346-F01B8EE44BFA}">
      <dgm:prSet/>
      <dgm:spPr/>
      <dgm:t>
        <a:bodyPr/>
        <a:lstStyle/>
        <a:p>
          <a:endParaRPr lang="en-US"/>
        </a:p>
      </dgm:t>
    </dgm:pt>
    <dgm:pt modelId="{247C915F-ADD7-47C0-B53E-51A2F2230CB0}" type="pres">
      <dgm:prSet presAssocID="{DF360F53-F640-4EAD-A85A-81DAFAF6176D}" presName="Name0" presStyleCnt="0">
        <dgm:presLayoutVars>
          <dgm:dir/>
          <dgm:animLvl val="lvl"/>
          <dgm:resizeHandles val="exact"/>
        </dgm:presLayoutVars>
      </dgm:prSet>
      <dgm:spPr/>
    </dgm:pt>
    <dgm:pt modelId="{D83F0AB8-408F-41F1-9018-1ED25C5EF759}" type="pres">
      <dgm:prSet presAssocID="{DF360F53-F640-4EAD-A85A-81DAFAF6176D}" presName="tSp" presStyleCnt="0"/>
      <dgm:spPr/>
    </dgm:pt>
    <dgm:pt modelId="{857002D3-A3F6-40B0-8D9B-297AB493FDC3}" type="pres">
      <dgm:prSet presAssocID="{DF360F53-F640-4EAD-A85A-81DAFAF6176D}" presName="bSp" presStyleCnt="0"/>
      <dgm:spPr/>
    </dgm:pt>
    <dgm:pt modelId="{725223AE-E7CA-4AD7-98F5-2F320E23EBDF}" type="pres">
      <dgm:prSet presAssocID="{DF360F53-F640-4EAD-A85A-81DAFAF6176D}" presName="process" presStyleCnt="0"/>
      <dgm:spPr/>
    </dgm:pt>
    <dgm:pt modelId="{FC78D786-7480-4F24-B7A9-49A16AB992A6}" type="pres">
      <dgm:prSet presAssocID="{21269C68-CEE1-4371-A64E-C604E1698B79}" presName="composite1" presStyleCnt="0"/>
      <dgm:spPr/>
    </dgm:pt>
    <dgm:pt modelId="{2C2C3C16-7523-4DFD-B5B5-4EC42FEEED01}" type="pres">
      <dgm:prSet presAssocID="{21269C68-CEE1-4371-A64E-C604E1698B79}" presName="dummyNode1" presStyleLbl="node1" presStyleIdx="0" presStyleCnt="5"/>
      <dgm:spPr/>
    </dgm:pt>
    <dgm:pt modelId="{3F1005F8-1181-4AEF-93A0-233BE59A14B0}" type="pres">
      <dgm:prSet presAssocID="{21269C68-CEE1-4371-A64E-C604E1698B79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11DBB-E371-4A90-B1A6-F816BCA6ABD3}" type="pres">
      <dgm:prSet presAssocID="{21269C68-CEE1-4371-A64E-C604E1698B79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D5C77-569F-470D-B295-6FBB3F728FA5}" type="pres">
      <dgm:prSet presAssocID="{21269C68-CEE1-4371-A64E-C604E1698B79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02E90E4-54B2-4B19-A95F-536C08F33BD9}" type="pres">
      <dgm:prSet presAssocID="{21269C68-CEE1-4371-A64E-C604E1698B79}" presName="connSite1" presStyleCnt="0"/>
      <dgm:spPr/>
    </dgm:pt>
    <dgm:pt modelId="{ACC5D67F-B1B6-41E0-971E-505AC56D3B93}" type="pres">
      <dgm:prSet presAssocID="{9BC3D64B-CEC4-4EF0-A176-71F6F30E8158}" presName="Name9" presStyleLbl="sibTrans2D1" presStyleIdx="0" presStyleCnt="4"/>
      <dgm:spPr/>
    </dgm:pt>
    <dgm:pt modelId="{C1201AF1-B74A-412B-8F36-61D3806E6830}" type="pres">
      <dgm:prSet presAssocID="{B7D75C24-6860-43F0-8659-4F1094A88241}" presName="composite2" presStyleCnt="0"/>
      <dgm:spPr/>
    </dgm:pt>
    <dgm:pt modelId="{6169D08E-212A-4868-947B-79E38A4963AD}" type="pres">
      <dgm:prSet presAssocID="{B7D75C24-6860-43F0-8659-4F1094A88241}" presName="dummyNode2" presStyleLbl="node1" presStyleIdx="0" presStyleCnt="5"/>
      <dgm:spPr/>
    </dgm:pt>
    <dgm:pt modelId="{0FB5DA65-4359-47E6-8F9C-F75DBACEF82A}" type="pres">
      <dgm:prSet presAssocID="{B7D75C24-6860-43F0-8659-4F1094A88241}" presName="childNode2" presStyleLbl="bgAcc1" presStyleIdx="1" presStyleCnt="5">
        <dgm:presLayoutVars>
          <dgm:bulletEnabled val="1"/>
        </dgm:presLayoutVars>
      </dgm:prSet>
      <dgm:spPr/>
    </dgm:pt>
    <dgm:pt modelId="{421D3356-706E-43E7-B074-32D7E57B204B}" type="pres">
      <dgm:prSet presAssocID="{B7D75C24-6860-43F0-8659-4F1094A88241}" presName="childNode2tx" presStyleLbl="bgAcc1" presStyleIdx="1" presStyleCnt="5">
        <dgm:presLayoutVars>
          <dgm:bulletEnabled val="1"/>
        </dgm:presLayoutVars>
      </dgm:prSet>
      <dgm:spPr/>
    </dgm:pt>
    <dgm:pt modelId="{698DDBE2-420C-4326-B231-4EF3CA86DC61}" type="pres">
      <dgm:prSet presAssocID="{B7D75C24-6860-43F0-8659-4F1094A88241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910B6FA-E179-4DAA-AA9E-FA1DE2244B8D}" type="pres">
      <dgm:prSet presAssocID="{B7D75C24-6860-43F0-8659-4F1094A88241}" presName="connSite2" presStyleCnt="0"/>
      <dgm:spPr/>
    </dgm:pt>
    <dgm:pt modelId="{535D29FB-499A-4E77-901C-D733A13DA95E}" type="pres">
      <dgm:prSet presAssocID="{81FF0A46-D37B-4BBB-BDB0-FF8052D981C8}" presName="Name18" presStyleLbl="sibTrans2D1" presStyleIdx="1" presStyleCnt="4"/>
      <dgm:spPr/>
    </dgm:pt>
    <dgm:pt modelId="{6D07CD50-FAC2-4B00-A9B5-151D355E85A2}" type="pres">
      <dgm:prSet presAssocID="{EF5CDB21-8BF4-441A-8352-2EE9CB541B2D}" presName="composite1" presStyleCnt="0"/>
      <dgm:spPr/>
    </dgm:pt>
    <dgm:pt modelId="{B21722DB-0106-47A2-AAD5-4AEA65304F7F}" type="pres">
      <dgm:prSet presAssocID="{EF5CDB21-8BF4-441A-8352-2EE9CB541B2D}" presName="dummyNode1" presStyleLbl="node1" presStyleIdx="1" presStyleCnt="5"/>
      <dgm:spPr/>
    </dgm:pt>
    <dgm:pt modelId="{DF0D5136-CBF4-4F54-A438-6694260FD2C9}" type="pres">
      <dgm:prSet presAssocID="{EF5CDB21-8BF4-441A-8352-2EE9CB541B2D}" presName="childNode1" presStyleLbl="bgAcc1" presStyleIdx="2" presStyleCnt="5">
        <dgm:presLayoutVars>
          <dgm:bulletEnabled val="1"/>
        </dgm:presLayoutVars>
      </dgm:prSet>
      <dgm:spPr/>
    </dgm:pt>
    <dgm:pt modelId="{61689933-C0F3-4056-9F32-01A0312A1593}" type="pres">
      <dgm:prSet presAssocID="{EF5CDB21-8BF4-441A-8352-2EE9CB541B2D}" presName="childNode1tx" presStyleLbl="bgAcc1" presStyleIdx="2" presStyleCnt="5">
        <dgm:presLayoutVars>
          <dgm:bulletEnabled val="1"/>
        </dgm:presLayoutVars>
      </dgm:prSet>
      <dgm:spPr/>
    </dgm:pt>
    <dgm:pt modelId="{8E4938F0-DE7B-48BC-97AB-2DBD79C1430F}" type="pres">
      <dgm:prSet presAssocID="{EF5CDB21-8BF4-441A-8352-2EE9CB541B2D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595A5C5A-07B0-4759-AA8D-0D1C26AF8A91}" type="pres">
      <dgm:prSet presAssocID="{EF5CDB21-8BF4-441A-8352-2EE9CB541B2D}" presName="connSite1" presStyleCnt="0"/>
      <dgm:spPr/>
    </dgm:pt>
    <dgm:pt modelId="{AF1DC59F-A7AF-4BC1-9F9A-213C7BEA750A}" type="pres">
      <dgm:prSet presAssocID="{3BB9E837-8FC7-4011-B4ED-F1D58B2F4AF4}" presName="Name9" presStyleLbl="sibTrans2D1" presStyleIdx="2" presStyleCnt="4"/>
      <dgm:spPr/>
    </dgm:pt>
    <dgm:pt modelId="{15196F14-DA18-4DA1-93B7-0C9C7AE161AD}" type="pres">
      <dgm:prSet presAssocID="{69FB3263-8EBB-4302-8C67-8ACE4A9DC7FF}" presName="composite2" presStyleCnt="0"/>
      <dgm:spPr/>
    </dgm:pt>
    <dgm:pt modelId="{C5C3DB61-0309-49DE-800C-A9888BF69528}" type="pres">
      <dgm:prSet presAssocID="{69FB3263-8EBB-4302-8C67-8ACE4A9DC7FF}" presName="dummyNode2" presStyleLbl="node1" presStyleIdx="2" presStyleCnt="5"/>
      <dgm:spPr/>
    </dgm:pt>
    <dgm:pt modelId="{2D059225-9B76-48C2-AE1B-5969D672C8E0}" type="pres">
      <dgm:prSet presAssocID="{69FB3263-8EBB-4302-8C67-8ACE4A9DC7FF}" presName="childNode2" presStyleLbl="bgAcc1" presStyleIdx="3" presStyleCnt="5">
        <dgm:presLayoutVars>
          <dgm:bulletEnabled val="1"/>
        </dgm:presLayoutVars>
      </dgm:prSet>
      <dgm:spPr/>
    </dgm:pt>
    <dgm:pt modelId="{402FD6D8-2B84-43BB-B259-04B9363833FA}" type="pres">
      <dgm:prSet presAssocID="{69FB3263-8EBB-4302-8C67-8ACE4A9DC7FF}" presName="childNode2tx" presStyleLbl="bgAcc1" presStyleIdx="3" presStyleCnt="5">
        <dgm:presLayoutVars>
          <dgm:bulletEnabled val="1"/>
        </dgm:presLayoutVars>
      </dgm:prSet>
      <dgm:spPr/>
    </dgm:pt>
    <dgm:pt modelId="{1740CCF4-6466-4C3B-84F9-08B0AAA76142}" type="pres">
      <dgm:prSet presAssocID="{69FB3263-8EBB-4302-8C67-8ACE4A9DC7FF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8FA72C0B-21C4-4B4D-98F7-05198E1F8B6D}" type="pres">
      <dgm:prSet presAssocID="{69FB3263-8EBB-4302-8C67-8ACE4A9DC7FF}" presName="connSite2" presStyleCnt="0"/>
      <dgm:spPr/>
    </dgm:pt>
    <dgm:pt modelId="{038B342E-8CB3-46D6-AB4F-49CB7A3526BB}" type="pres">
      <dgm:prSet presAssocID="{76E9B129-3DF8-4324-9A07-C7AD96FD4480}" presName="Name18" presStyleLbl="sibTrans2D1" presStyleIdx="3" presStyleCnt="4"/>
      <dgm:spPr/>
    </dgm:pt>
    <dgm:pt modelId="{50D557C7-67B8-4FE9-AB45-1AFD15803598}" type="pres">
      <dgm:prSet presAssocID="{B8E31A0C-59A3-46F3-BB07-39D838B68AC6}" presName="composite1" presStyleCnt="0"/>
      <dgm:spPr/>
    </dgm:pt>
    <dgm:pt modelId="{463024CA-574B-4A1A-B5CB-565AF7A9432A}" type="pres">
      <dgm:prSet presAssocID="{B8E31A0C-59A3-46F3-BB07-39D838B68AC6}" presName="dummyNode1" presStyleLbl="node1" presStyleIdx="3" presStyleCnt="5"/>
      <dgm:spPr/>
    </dgm:pt>
    <dgm:pt modelId="{9EC4BA66-0C9F-4073-9AEF-E1497B16384E}" type="pres">
      <dgm:prSet presAssocID="{B8E31A0C-59A3-46F3-BB07-39D838B68AC6}" presName="childNode1" presStyleLbl="bgAcc1" presStyleIdx="4" presStyleCnt="5">
        <dgm:presLayoutVars>
          <dgm:bulletEnabled val="1"/>
        </dgm:presLayoutVars>
      </dgm:prSet>
      <dgm:spPr/>
    </dgm:pt>
    <dgm:pt modelId="{494D4C73-904D-4926-9ACC-0F9EC7FE7526}" type="pres">
      <dgm:prSet presAssocID="{B8E31A0C-59A3-46F3-BB07-39D838B68AC6}" presName="childNode1tx" presStyleLbl="bgAcc1" presStyleIdx="4" presStyleCnt="5">
        <dgm:presLayoutVars>
          <dgm:bulletEnabled val="1"/>
        </dgm:presLayoutVars>
      </dgm:prSet>
      <dgm:spPr/>
    </dgm:pt>
    <dgm:pt modelId="{6A848F39-7AB0-4A43-BBDE-28978BC47DC6}" type="pres">
      <dgm:prSet presAssocID="{B8E31A0C-59A3-46F3-BB07-39D838B68AC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25F3ADEB-C46B-4762-A64B-502D21A4D94B}" type="pres">
      <dgm:prSet presAssocID="{B8E31A0C-59A3-46F3-BB07-39D838B68AC6}" presName="connSite1" presStyleCnt="0"/>
      <dgm:spPr/>
    </dgm:pt>
  </dgm:ptLst>
  <dgm:cxnLst>
    <dgm:cxn modelId="{EC8F31CC-6776-4414-85A4-5E26B842C03F}" type="presOf" srcId="{81FF0A46-D37B-4BBB-BDB0-FF8052D981C8}" destId="{535D29FB-499A-4E77-901C-D733A13DA95E}" srcOrd="0" destOrd="0" presId="urn:microsoft.com/office/officeart/2005/8/layout/hProcess4"/>
    <dgm:cxn modelId="{7864FE16-BCCA-4009-9BE3-9EF88AB435C0}" srcId="{DF360F53-F640-4EAD-A85A-81DAFAF6176D}" destId="{B7D75C24-6860-43F0-8659-4F1094A88241}" srcOrd="1" destOrd="0" parTransId="{FAE4BE26-042D-42D5-B50E-F5024AED0B94}" sibTransId="{81FF0A46-D37B-4BBB-BDB0-FF8052D981C8}"/>
    <dgm:cxn modelId="{3D6B3339-3AE1-4ED1-A836-1DDEAFB64EE5}" srcId="{DF360F53-F640-4EAD-A85A-81DAFAF6176D}" destId="{EF5CDB21-8BF4-441A-8352-2EE9CB541B2D}" srcOrd="2" destOrd="0" parTransId="{DCADE39F-240E-4876-9541-D928B0D9CE48}" sibTransId="{3BB9E837-8FC7-4011-B4ED-F1D58B2F4AF4}"/>
    <dgm:cxn modelId="{BAD50C99-FEE1-4C80-8130-6AD243C4C764}" srcId="{DF360F53-F640-4EAD-A85A-81DAFAF6176D}" destId="{21269C68-CEE1-4371-A64E-C604E1698B79}" srcOrd="0" destOrd="0" parTransId="{F69FE315-2CC4-470D-830D-B5FDC7ABC393}" sibTransId="{9BC3D64B-CEC4-4EF0-A176-71F6F30E8158}"/>
    <dgm:cxn modelId="{5E11694A-E9BE-46DA-9346-F01B8EE44BFA}" srcId="{DF360F53-F640-4EAD-A85A-81DAFAF6176D}" destId="{B8E31A0C-59A3-46F3-BB07-39D838B68AC6}" srcOrd="4" destOrd="0" parTransId="{2E39BA03-882C-4FCA-9490-F05B009EBA62}" sibTransId="{5E23C122-6942-43AC-B1AD-4AE430E64109}"/>
    <dgm:cxn modelId="{EFD237D8-9582-4C5C-923C-711B1A577096}" type="presOf" srcId="{21269C68-CEE1-4371-A64E-C604E1698B79}" destId="{C78D5C77-569F-470D-B295-6FBB3F728FA5}" srcOrd="0" destOrd="0" presId="urn:microsoft.com/office/officeart/2005/8/layout/hProcess4"/>
    <dgm:cxn modelId="{0B0EB98C-AB7A-491C-99CC-9B23F0C31AF6}" type="presOf" srcId="{DF360F53-F640-4EAD-A85A-81DAFAF6176D}" destId="{247C915F-ADD7-47C0-B53E-51A2F2230CB0}" srcOrd="0" destOrd="0" presId="urn:microsoft.com/office/officeart/2005/8/layout/hProcess4"/>
    <dgm:cxn modelId="{EE1A2B6B-C54F-4ABA-B65F-6694666AD69A}" type="presOf" srcId="{76E9B129-3DF8-4324-9A07-C7AD96FD4480}" destId="{038B342E-8CB3-46D6-AB4F-49CB7A3526BB}" srcOrd="0" destOrd="0" presId="urn:microsoft.com/office/officeart/2005/8/layout/hProcess4"/>
    <dgm:cxn modelId="{F9F43A2D-2911-41CA-BBBE-3DC222F8F3B2}" type="presOf" srcId="{3BB9E837-8FC7-4011-B4ED-F1D58B2F4AF4}" destId="{AF1DC59F-A7AF-4BC1-9F9A-213C7BEA750A}" srcOrd="0" destOrd="0" presId="urn:microsoft.com/office/officeart/2005/8/layout/hProcess4"/>
    <dgm:cxn modelId="{376511D4-C8BB-4E10-A18E-B93F4DE1C6F6}" type="presOf" srcId="{EF5CDB21-8BF4-441A-8352-2EE9CB541B2D}" destId="{8E4938F0-DE7B-48BC-97AB-2DBD79C1430F}" srcOrd="0" destOrd="0" presId="urn:microsoft.com/office/officeart/2005/8/layout/hProcess4"/>
    <dgm:cxn modelId="{A55B3FED-E5EF-4501-96E6-A3EDC5208797}" srcId="{DF360F53-F640-4EAD-A85A-81DAFAF6176D}" destId="{69FB3263-8EBB-4302-8C67-8ACE4A9DC7FF}" srcOrd="3" destOrd="0" parTransId="{9BD4899A-4943-4540-9307-33659415B052}" sibTransId="{76E9B129-3DF8-4324-9A07-C7AD96FD4480}"/>
    <dgm:cxn modelId="{7F88E7B8-17ED-4888-8C4F-FD879F5B010B}" type="presOf" srcId="{B8E31A0C-59A3-46F3-BB07-39D838B68AC6}" destId="{6A848F39-7AB0-4A43-BBDE-28978BC47DC6}" srcOrd="0" destOrd="0" presId="urn:microsoft.com/office/officeart/2005/8/layout/hProcess4"/>
    <dgm:cxn modelId="{391311A7-8301-43BC-8BE1-F6E141E437D0}" type="presOf" srcId="{69FB3263-8EBB-4302-8C67-8ACE4A9DC7FF}" destId="{1740CCF4-6466-4C3B-84F9-08B0AAA76142}" srcOrd="0" destOrd="0" presId="urn:microsoft.com/office/officeart/2005/8/layout/hProcess4"/>
    <dgm:cxn modelId="{009A527A-B21A-46F2-96D5-9C43A37CE92B}" type="presOf" srcId="{B7D75C24-6860-43F0-8659-4F1094A88241}" destId="{698DDBE2-420C-4326-B231-4EF3CA86DC61}" srcOrd="0" destOrd="0" presId="urn:microsoft.com/office/officeart/2005/8/layout/hProcess4"/>
    <dgm:cxn modelId="{EFCAD417-2786-4487-9169-1FC90AFF6AA1}" type="presOf" srcId="{9BC3D64B-CEC4-4EF0-A176-71F6F30E8158}" destId="{ACC5D67F-B1B6-41E0-971E-505AC56D3B93}" srcOrd="0" destOrd="0" presId="urn:microsoft.com/office/officeart/2005/8/layout/hProcess4"/>
    <dgm:cxn modelId="{6F48D9DD-99D7-415B-8DCD-95F6523AB8C4}" type="presParOf" srcId="{247C915F-ADD7-47C0-B53E-51A2F2230CB0}" destId="{D83F0AB8-408F-41F1-9018-1ED25C5EF759}" srcOrd="0" destOrd="0" presId="urn:microsoft.com/office/officeart/2005/8/layout/hProcess4"/>
    <dgm:cxn modelId="{D2BBBE9A-68C6-4178-8DA2-B40FAEB8BC10}" type="presParOf" srcId="{247C915F-ADD7-47C0-B53E-51A2F2230CB0}" destId="{857002D3-A3F6-40B0-8D9B-297AB493FDC3}" srcOrd="1" destOrd="0" presId="urn:microsoft.com/office/officeart/2005/8/layout/hProcess4"/>
    <dgm:cxn modelId="{ACC638F0-3F64-4B96-AFD6-91EAD18B6C82}" type="presParOf" srcId="{247C915F-ADD7-47C0-B53E-51A2F2230CB0}" destId="{725223AE-E7CA-4AD7-98F5-2F320E23EBDF}" srcOrd="2" destOrd="0" presId="urn:microsoft.com/office/officeart/2005/8/layout/hProcess4"/>
    <dgm:cxn modelId="{D97D71B5-0312-4FC9-953D-8E5C400D439F}" type="presParOf" srcId="{725223AE-E7CA-4AD7-98F5-2F320E23EBDF}" destId="{FC78D786-7480-4F24-B7A9-49A16AB992A6}" srcOrd="0" destOrd="0" presId="urn:microsoft.com/office/officeart/2005/8/layout/hProcess4"/>
    <dgm:cxn modelId="{9FBFA06D-83CE-42BC-9B44-13991D642008}" type="presParOf" srcId="{FC78D786-7480-4F24-B7A9-49A16AB992A6}" destId="{2C2C3C16-7523-4DFD-B5B5-4EC42FEEED01}" srcOrd="0" destOrd="0" presId="urn:microsoft.com/office/officeart/2005/8/layout/hProcess4"/>
    <dgm:cxn modelId="{85BCA7C0-B9A6-4B61-89CB-8A72827E8BE6}" type="presParOf" srcId="{FC78D786-7480-4F24-B7A9-49A16AB992A6}" destId="{3F1005F8-1181-4AEF-93A0-233BE59A14B0}" srcOrd="1" destOrd="0" presId="urn:microsoft.com/office/officeart/2005/8/layout/hProcess4"/>
    <dgm:cxn modelId="{3CFDDD37-C286-4505-B2B6-07F031F38156}" type="presParOf" srcId="{FC78D786-7480-4F24-B7A9-49A16AB992A6}" destId="{BD911DBB-E371-4A90-B1A6-F816BCA6ABD3}" srcOrd="2" destOrd="0" presId="urn:microsoft.com/office/officeart/2005/8/layout/hProcess4"/>
    <dgm:cxn modelId="{7331021E-AD02-46EB-96A7-05F6EC2135A1}" type="presParOf" srcId="{FC78D786-7480-4F24-B7A9-49A16AB992A6}" destId="{C78D5C77-569F-470D-B295-6FBB3F728FA5}" srcOrd="3" destOrd="0" presId="urn:microsoft.com/office/officeart/2005/8/layout/hProcess4"/>
    <dgm:cxn modelId="{BE9A0601-3C0A-4291-A0D2-FD09BE69038B}" type="presParOf" srcId="{FC78D786-7480-4F24-B7A9-49A16AB992A6}" destId="{302E90E4-54B2-4B19-A95F-536C08F33BD9}" srcOrd="4" destOrd="0" presId="urn:microsoft.com/office/officeart/2005/8/layout/hProcess4"/>
    <dgm:cxn modelId="{E7D918AA-6A94-478D-B520-87D1F511FACB}" type="presParOf" srcId="{725223AE-E7CA-4AD7-98F5-2F320E23EBDF}" destId="{ACC5D67F-B1B6-41E0-971E-505AC56D3B93}" srcOrd="1" destOrd="0" presId="urn:microsoft.com/office/officeart/2005/8/layout/hProcess4"/>
    <dgm:cxn modelId="{503DB0C7-061C-4741-9EA0-61E141AA4FE9}" type="presParOf" srcId="{725223AE-E7CA-4AD7-98F5-2F320E23EBDF}" destId="{C1201AF1-B74A-412B-8F36-61D3806E6830}" srcOrd="2" destOrd="0" presId="urn:microsoft.com/office/officeart/2005/8/layout/hProcess4"/>
    <dgm:cxn modelId="{58A8B81D-36CB-4A29-9EB2-E115B1AB884C}" type="presParOf" srcId="{C1201AF1-B74A-412B-8F36-61D3806E6830}" destId="{6169D08E-212A-4868-947B-79E38A4963AD}" srcOrd="0" destOrd="0" presId="urn:microsoft.com/office/officeart/2005/8/layout/hProcess4"/>
    <dgm:cxn modelId="{7B19098F-45B2-48A2-9990-2DF779CD9560}" type="presParOf" srcId="{C1201AF1-B74A-412B-8F36-61D3806E6830}" destId="{0FB5DA65-4359-47E6-8F9C-F75DBACEF82A}" srcOrd="1" destOrd="0" presId="urn:microsoft.com/office/officeart/2005/8/layout/hProcess4"/>
    <dgm:cxn modelId="{6DE18B2F-C53E-4571-8252-3C068CEE885E}" type="presParOf" srcId="{C1201AF1-B74A-412B-8F36-61D3806E6830}" destId="{421D3356-706E-43E7-B074-32D7E57B204B}" srcOrd="2" destOrd="0" presId="urn:microsoft.com/office/officeart/2005/8/layout/hProcess4"/>
    <dgm:cxn modelId="{DC9421C3-3D45-4FA1-91C5-5DF8B86C1F7C}" type="presParOf" srcId="{C1201AF1-B74A-412B-8F36-61D3806E6830}" destId="{698DDBE2-420C-4326-B231-4EF3CA86DC61}" srcOrd="3" destOrd="0" presId="urn:microsoft.com/office/officeart/2005/8/layout/hProcess4"/>
    <dgm:cxn modelId="{70AD2B3A-3B5D-41FB-9504-BE8457C3333C}" type="presParOf" srcId="{C1201AF1-B74A-412B-8F36-61D3806E6830}" destId="{7910B6FA-E179-4DAA-AA9E-FA1DE2244B8D}" srcOrd="4" destOrd="0" presId="urn:microsoft.com/office/officeart/2005/8/layout/hProcess4"/>
    <dgm:cxn modelId="{C9C8362A-7F80-450C-B69C-C207A3DCD597}" type="presParOf" srcId="{725223AE-E7CA-4AD7-98F5-2F320E23EBDF}" destId="{535D29FB-499A-4E77-901C-D733A13DA95E}" srcOrd="3" destOrd="0" presId="urn:microsoft.com/office/officeart/2005/8/layout/hProcess4"/>
    <dgm:cxn modelId="{FAD6E1D1-57CB-4D20-AF99-75DDE014234A}" type="presParOf" srcId="{725223AE-E7CA-4AD7-98F5-2F320E23EBDF}" destId="{6D07CD50-FAC2-4B00-A9B5-151D355E85A2}" srcOrd="4" destOrd="0" presId="urn:microsoft.com/office/officeart/2005/8/layout/hProcess4"/>
    <dgm:cxn modelId="{1D43C1C7-CADB-4CF5-A896-BC80EB3C1DB0}" type="presParOf" srcId="{6D07CD50-FAC2-4B00-A9B5-151D355E85A2}" destId="{B21722DB-0106-47A2-AAD5-4AEA65304F7F}" srcOrd="0" destOrd="0" presId="urn:microsoft.com/office/officeart/2005/8/layout/hProcess4"/>
    <dgm:cxn modelId="{397945BE-3040-40F9-8791-AE69414DB98A}" type="presParOf" srcId="{6D07CD50-FAC2-4B00-A9B5-151D355E85A2}" destId="{DF0D5136-CBF4-4F54-A438-6694260FD2C9}" srcOrd="1" destOrd="0" presId="urn:microsoft.com/office/officeart/2005/8/layout/hProcess4"/>
    <dgm:cxn modelId="{A83C36AA-A231-4E49-9DB8-EA6BAECE8027}" type="presParOf" srcId="{6D07CD50-FAC2-4B00-A9B5-151D355E85A2}" destId="{61689933-C0F3-4056-9F32-01A0312A1593}" srcOrd="2" destOrd="0" presId="urn:microsoft.com/office/officeart/2005/8/layout/hProcess4"/>
    <dgm:cxn modelId="{79E9949D-2D2C-416E-8509-B34A473B919A}" type="presParOf" srcId="{6D07CD50-FAC2-4B00-A9B5-151D355E85A2}" destId="{8E4938F0-DE7B-48BC-97AB-2DBD79C1430F}" srcOrd="3" destOrd="0" presId="urn:microsoft.com/office/officeart/2005/8/layout/hProcess4"/>
    <dgm:cxn modelId="{A59926C4-6C3F-49F3-9BC1-08F69EC5E20C}" type="presParOf" srcId="{6D07CD50-FAC2-4B00-A9B5-151D355E85A2}" destId="{595A5C5A-07B0-4759-AA8D-0D1C26AF8A91}" srcOrd="4" destOrd="0" presId="urn:microsoft.com/office/officeart/2005/8/layout/hProcess4"/>
    <dgm:cxn modelId="{971EC91D-C428-4A83-B209-8D9CF5500708}" type="presParOf" srcId="{725223AE-E7CA-4AD7-98F5-2F320E23EBDF}" destId="{AF1DC59F-A7AF-4BC1-9F9A-213C7BEA750A}" srcOrd="5" destOrd="0" presId="urn:microsoft.com/office/officeart/2005/8/layout/hProcess4"/>
    <dgm:cxn modelId="{B6EF29A9-FA15-4C86-9D6D-2751E6182FDD}" type="presParOf" srcId="{725223AE-E7CA-4AD7-98F5-2F320E23EBDF}" destId="{15196F14-DA18-4DA1-93B7-0C9C7AE161AD}" srcOrd="6" destOrd="0" presId="urn:microsoft.com/office/officeart/2005/8/layout/hProcess4"/>
    <dgm:cxn modelId="{88B95885-9510-4C0A-A0D9-65AFF001FE4C}" type="presParOf" srcId="{15196F14-DA18-4DA1-93B7-0C9C7AE161AD}" destId="{C5C3DB61-0309-49DE-800C-A9888BF69528}" srcOrd="0" destOrd="0" presId="urn:microsoft.com/office/officeart/2005/8/layout/hProcess4"/>
    <dgm:cxn modelId="{362F86F0-6AEB-4F51-B55D-0FB29003D3E7}" type="presParOf" srcId="{15196F14-DA18-4DA1-93B7-0C9C7AE161AD}" destId="{2D059225-9B76-48C2-AE1B-5969D672C8E0}" srcOrd="1" destOrd="0" presId="urn:microsoft.com/office/officeart/2005/8/layout/hProcess4"/>
    <dgm:cxn modelId="{765611DE-0201-45A9-BEEA-88D064144469}" type="presParOf" srcId="{15196F14-DA18-4DA1-93B7-0C9C7AE161AD}" destId="{402FD6D8-2B84-43BB-B259-04B9363833FA}" srcOrd="2" destOrd="0" presId="urn:microsoft.com/office/officeart/2005/8/layout/hProcess4"/>
    <dgm:cxn modelId="{C2AC3692-78FA-4160-98B0-9DD2D15899DB}" type="presParOf" srcId="{15196F14-DA18-4DA1-93B7-0C9C7AE161AD}" destId="{1740CCF4-6466-4C3B-84F9-08B0AAA76142}" srcOrd="3" destOrd="0" presId="urn:microsoft.com/office/officeart/2005/8/layout/hProcess4"/>
    <dgm:cxn modelId="{E6A630F0-C931-418F-8E6E-CCA02E2D0A02}" type="presParOf" srcId="{15196F14-DA18-4DA1-93B7-0C9C7AE161AD}" destId="{8FA72C0B-21C4-4B4D-98F7-05198E1F8B6D}" srcOrd="4" destOrd="0" presId="urn:microsoft.com/office/officeart/2005/8/layout/hProcess4"/>
    <dgm:cxn modelId="{1C93BD0A-73BF-42A1-B3B1-6202439094C2}" type="presParOf" srcId="{725223AE-E7CA-4AD7-98F5-2F320E23EBDF}" destId="{038B342E-8CB3-46D6-AB4F-49CB7A3526BB}" srcOrd="7" destOrd="0" presId="urn:microsoft.com/office/officeart/2005/8/layout/hProcess4"/>
    <dgm:cxn modelId="{1B7567EF-37E1-4F0D-9EEF-BE3015C8D508}" type="presParOf" srcId="{725223AE-E7CA-4AD7-98F5-2F320E23EBDF}" destId="{50D557C7-67B8-4FE9-AB45-1AFD15803598}" srcOrd="8" destOrd="0" presId="urn:microsoft.com/office/officeart/2005/8/layout/hProcess4"/>
    <dgm:cxn modelId="{7E76EBE1-BC66-4BD4-A092-AF7F652716A3}" type="presParOf" srcId="{50D557C7-67B8-4FE9-AB45-1AFD15803598}" destId="{463024CA-574B-4A1A-B5CB-565AF7A9432A}" srcOrd="0" destOrd="0" presId="urn:microsoft.com/office/officeart/2005/8/layout/hProcess4"/>
    <dgm:cxn modelId="{708737AD-6EF1-448D-BC59-A2D78E481120}" type="presParOf" srcId="{50D557C7-67B8-4FE9-AB45-1AFD15803598}" destId="{9EC4BA66-0C9F-4073-9AEF-E1497B16384E}" srcOrd="1" destOrd="0" presId="urn:microsoft.com/office/officeart/2005/8/layout/hProcess4"/>
    <dgm:cxn modelId="{A002A3DF-C17C-46E8-98A1-B997BA4BE549}" type="presParOf" srcId="{50D557C7-67B8-4FE9-AB45-1AFD15803598}" destId="{494D4C73-904D-4926-9ACC-0F9EC7FE7526}" srcOrd="2" destOrd="0" presId="urn:microsoft.com/office/officeart/2005/8/layout/hProcess4"/>
    <dgm:cxn modelId="{283F3407-C3D0-4CA2-9F0E-AAFBB965D946}" type="presParOf" srcId="{50D557C7-67B8-4FE9-AB45-1AFD15803598}" destId="{6A848F39-7AB0-4A43-BBDE-28978BC47DC6}" srcOrd="3" destOrd="0" presId="urn:microsoft.com/office/officeart/2005/8/layout/hProcess4"/>
    <dgm:cxn modelId="{1119E4C4-7634-4010-924F-A446F34473B1}" type="presParOf" srcId="{50D557C7-67B8-4FE9-AB45-1AFD15803598}" destId="{25F3ADEB-C46B-4762-A64B-502D21A4D94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005F8-1181-4AEF-93A0-233BE59A14B0}">
      <dsp:nvSpPr>
        <dsp:cNvPr id="0" name=""/>
        <dsp:cNvSpPr/>
      </dsp:nvSpPr>
      <dsp:spPr>
        <a:xfrm>
          <a:off x="1954" y="2307442"/>
          <a:ext cx="1612384" cy="132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C5D67F-B1B6-41E0-971E-505AC56D3B93}">
      <dsp:nvSpPr>
        <dsp:cNvPr id="0" name=""/>
        <dsp:cNvSpPr/>
      </dsp:nvSpPr>
      <dsp:spPr>
        <a:xfrm>
          <a:off x="920768" y="2669775"/>
          <a:ext cx="1710799" cy="1710799"/>
        </a:xfrm>
        <a:prstGeom prst="leftCircularArrow">
          <a:avLst>
            <a:gd name="adj1" fmla="val 2763"/>
            <a:gd name="adj2" fmla="val 336962"/>
            <a:gd name="adj3" fmla="val 2112473"/>
            <a:gd name="adj4" fmla="val 9024489"/>
            <a:gd name="adj5" fmla="val 322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8D5C77-569F-470D-B295-6FBB3F728FA5}">
      <dsp:nvSpPr>
        <dsp:cNvPr id="0" name=""/>
        <dsp:cNvSpPr/>
      </dsp:nvSpPr>
      <dsp:spPr>
        <a:xfrm>
          <a:off x="360262" y="3352347"/>
          <a:ext cx="1433230" cy="569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</a:t>
          </a:r>
          <a:endParaRPr lang="en-US" sz="3200" kern="1200" dirty="0"/>
        </a:p>
      </dsp:txBody>
      <dsp:txXfrm>
        <a:off x="376955" y="3369040"/>
        <a:ext cx="1399844" cy="536562"/>
      </dsp:txXfrm>
    </dsp:sp>
    <dsp:sp modelId="{0FB5DA65-4359-47E6-8F9C-F75DBACEF82A}">
      <dsp:nvSpPr>
        <dsp:cNvPr id="0" name=""/>
        <dsp:cNvSpPr/>
      </dsp:nvSpPr>
      <dsp:spPr>
        <a:xfrm>
          <a:off x="2018616" y="2307442"/>
          <a:ext cx="1612384" cy="132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344629"/>
              <a:satOff val="6452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5D29FB-499A-4E77-901C-D733A13DA95E}">
      <dsp:nvSpPr>
        <dsp:cNvPr id="0" name=""/>
        <dsp:cNvSpPr/>
      </dsp:nvSpPr>
      <dsp:spPr>
        <a:xfrm>
          <a:off x="2923993" y="1512045"/>
          <a:ext cx="1916825" cy="1916825"/>
        </a:xfrm>
        <a:prstGeom prst="circularArrow">
          <a:avLst>
            <a:gd name="adj1" fmla="val 2466"/>
            <a:gd name="adj2" fmla="val 298674"/>
            <a:gd name="adj3" fmla="val 19525815"/>
            <a:gd name="adj4" fmla="val 12575511"/>
            <a:gd name="adj5" fmla="val 2877"/>
          </a:avLst>
        </a:prstGeom>
        <a:gradFill rotWithShape="0">
          <a:gsLst>
            <a:gs pos="0">
              <a:schemeClr val="accent2">
                <a:hueOff val="459506"/>
                <a:satOff val="8602"/>
                <a:lumOff val="-523"/>
                <a:alphaOff val="0"/>
              </a:schemeClr>
            </a:gs>
            <a:gs pos="90000">
              <a:schemeClr val="accent2">
                <a:hueOff val="459506"/>
                <a:satOff val="8602"/>
                <a:lumOff val="-523"/>
                <a:alphaOff val="0"/>
                <a:shade val="100000"/>
                <a:satMod val="105000"/>
              </a:schemeClr>
            </a:gs>
            <a:gs pos="100000">
              <a:schemeClr val="accent2">
                <a:hueOff val="459506"/>
                <a:satOff val="8602"/>
                <a:lumOff val="-5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DDBE2-420C-4326-B231-4EF3CA86DC61}">
      <dsp:nvSpPr>
        <dsp:cNvPr id="0" name=""/>
        <dsp:cNvSpPr/>
      </dsp:nvSpPr>
      <dsp:spPr>
        <a:xfrm>
          <a:off x="2376923" y="2022467"/>
          <a:ext cx="1433230" cy="569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44629"/>
                <a:satOff val="6452"/>
                <a:lumOff val="-392"/>
                <a:alphaOff val="0"/>
              </a:schemeClr>
            </a:gs>
            <a:gs pos="90000">
              <a:schemeClr val="accent2">
                <a:hueOff val="344629"/>
                <a:satOff val="6452"/>
                <a:lumOff val="-392"/>
                <a:alphaOff val="0"/>
                <a:shade val="100000"/>
                <a:satMod val="105000"/>
              </a:schemeClr>
            </a:gs>
            <a:gs pos="100000">
              <a:schemeClr val="accent2">
                <a:hueOff val="344629"/>
                <a:satOff val="6452"/>
                <a:lumOff val="-39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</a:t>
          </a:r>
          <a:endParaRPr lang="en-US" sz="3200" kern="1200" dirty="0"/>
        </a:p>
      </dsp:txBody>
      <dsp:txXfrm>
        <a:off x="2393616" y="2039160"/>
        <a:ext cx="1399844" cy="536562"/>
      </dsp:txXfrm>
    </dsp:sp>
    <dsp:sp modelId="{DF0D5136-CBF4-4F54-A438-6694260FD2C9}">
      <dsp:nvSpPr>
        <dsp:cNvPr id="0" name=""/>
        <dsp:cNvSpPr/>
      </dsp:nvSpPr>
      <dsp:spPr>
        <a:xfrm>
          <a:off x="4035277" y="2307442"/>
          <a:ext cx="1612384" cy="132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689259"/>
              <a:satOff val="12903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1DC59F-A7AF-4BC1-9F9A-213C7BEA750A}">
      <dsp:nvSpPr>
        <dsp:cNvPr id="0" name=""/>
        <dsp:cNvSpPr/>
      </dsp:nvSpPr>
      <dsp:spPr>
        <a:xfrm>
          <a:off x="4954091" y="2669775"/>
          <a:ext cx="1710799" cy="1710799"/>
        </a:xfrm>
        <a:prstGeom prst="leftCircularArrow">
          <a:avLst>
            <a:gd name="adj1" fmla="val 2763"/>
            <a:gd name="adj2" fmla="val 336962"/>
            <a:gd name="adj3" fmla="val 2112473"/>
            <a:gd name="adj4" fmla="val 9024489"/>
            <a:gd name="adj5" fmla="val 3224"/>
          </a:avLst>
        </a:prstGeom>
        <a:gradFill rotWithShape="0">
          <a:gsLst>
            <a:gs pos="0">
              <a:schemeClr val="accent2">
                <a:hueOff val="919011"/>
                <a:satOff val="17205"/>
                <a:lumOff val="-1046"/>
                <a:alphaOff val="0"/>
              </a:schemeClr>
            </a:gs>
            <a:gs pos="90000">
              <a:schemeClr val="accent2">
                <a:hueOff val="919011"/>
                <a:satOff val="17205"/>
                <a:lumOff val="-1046"/>
                <a:alphaOff val="0"/>
                <a:shade val="100000"/>
                <a:satMod val="105000"/>
              </a:schemeClr>
            </a:gs>
            <a:gs pos="100000">
              <a:schemeClr val="accent2">
                <a:hueOff val="919011"/>
                <a:satOff val="17205"/>
                <a:lumOff val="-104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938F0-DE7B-48BC-97AB-2DBD79C1430F}">
      <dsp:nvSpPr>
        <dsp:cNvPr id="0" name=""/>
        <dsp:cNvSpPr/>
      </dsp:nvSpPr>
      <dsp:spPr>
        <a:xfrm>
          <a:off x="4393585" y="3352347"/>
          <a:ext cx="1433230" cy="569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89259"/>
                <a:satOff val="12903"/>
                <a:lumOff val="-784"/>
                <a:alphaOff val="0"/>
              </a:schemeClr>
            </a:gs>
            <a:gs pos="90000">
              <a:schemeClr val="accent2">
                <a:hueOff val="689259"/>
                <a:satOff val="12903"/>
                <a:lumOff val="-784"/>
                <a:alphaOff val="0"/>
                <a:shade val="100000"/>
                <a:satMod val="105000"/>
              </a:schemeClr>
            </a:gs>
            <a:gs pos="100000">
              <a:schemeClr val="accent2">
                <a:hueOff val="689259"/>
                <a:satOff val="12903"/>
                <a:lumOff val="-78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</a:t>
          </a:r>
          <a:endParaRPr lang="en-US" sz="3200" kern="1200" dirty="0"/>
        </a:p>
      </dsp:txBody>
      <dsp:txXfrm>
        <a:off x="4410278" y="3369040"/>
        <a:ext cx="1399844" cy="536562"/>
      </dsp:txXfrm>
    </dsp:sp>
    <dsp:sp modelId="{2D059225-9B76-48C2-AE1B-5969D672C8E0}">
      <dsp:nvSpPr>
        <dsp:cNvPr id="0" name=""/>
        <dsp:cNvSpPr/>
      </dsp:nvSpPr>
      <dsp:spPr>
        <a:xfrm>
          <a:off x="6051938" y="2307442"/>
          <a:ext cx="1612384" cy="132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1033888"/>
              <a:satOff val="19355"/>
              <a:lumOff val="-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B342E-8CB3-46D6-AB4F-49CB7A3526BB}">
      <dsp:nvSpPr>
        <dsp:cNvPr id="0" name=""/>
        <dsp:cNvSpPr/>
      </dsp:nvSpPr>
      <dsp:spPr>
        <a:xfrm>
          <a:off x="6957316" y="1512045"/>
          <a:ext cx="1916825" cy="1916825"/>
        </a:xfrm>
        <a:prstGeom prst="circularArrow">
          <a:avLst>
            <a:gd name="adj1" fmla="val 2466"/>
            <a:gd name="adj2" fmla="val 298674"/>
            <a:gd name="adj3" fmla="val 19525815"/>
            <a:gd name="adj4" fmla="val 12575511"/>
            <a:gd name="adj5" fmla="val 2877"/>
          </a:avLst>
        </a:prstGeom>
        <a:gradFill rotWithShape="0">
          <a:gsLst>
            <a:gs pos="0">
              <a:schemeClr val="accent2">
                <a:hueOff val="1378517"/>
                <a:satOff val="25807"/>
                <a:lumOff val="-1569"/>
                <a:alphaOff val="0"/>
              </a:schemeClr>
            </a:gs>
            <a:gs pos="90000">
              <a:schemeClr val="accent2">
                <a:hueOff val="1378517"/>
                <a:satOff val="25807"/>
                <a:lumOff val="-1569"/>
                <a:alphaOff val="0"/>
                <a:shade val="100000"/>
                <a:satMod val="105000"/>
              </a:schemeClr>
            </a:gs>
            <a:gs pos="100000">
              <a:schemeClr val="accent2">
                <a:hueOff val="1378517"/>
                <a:satOff val="25807"/>
                <a:lumOff val="-156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40CCF4-6466-4C3B-84F9-08B0AAA76142}">
      <dsp:nvSpPr>
        <dsp:cNvPr id="0" name=""/>
        <dsp:cNvSpPr/>
      </dsp:nvSpPr>
      <dsp:spPr>
        <a:xfrm>
          <a:off x="6410246" y="2022467"/>
          <a:ext cx="1433230" cy="569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33888"/>
                <a:satOff val="19355"/>
                <a:lumOff val="-1177"/>
                <a:alphaOff val="0"/>
              </a:schemeClr>
            </a:gs>
            <a:gs pos="90000">
              <a:schemeClr val="accent2">
                <a:hueOff val="1033888"/>
                <a:satOff val="19355"/>
                <a:lumOff val="-1177"/>
                <a:alphaOff val="0"/>
                <a:shade val="100000"/>
                <a:satMod val="105000"/>
              </a:schemeClr>
            </a:gs>
            <a:gs pos="100000">
              <a:schemeClr val="accent2">
                <a:hueOff val="1033888"/>
                <a:satOff val="19355"/>
                <a:lumOff val="-117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</a:t>
          </a:r>
          <a:endParaRPr lang="en-US" sz="3200" kern="1200" dirty="0"/>
        </a:p>
      </dsp:txBody>
      <dsp:txXfrm>
        <a:off x="6426939" y="2039160"/>
        <a:ext cx="1399844" cy="536562"/>
      </dsp:txXfrm>
    </dsp:sp>
    <dsp:sp modelId="{9EC4BA66-0C9F-4073-9AEF-E1497B16384E}">
      <dsp:nvSpPr>
        <dsp:cNvPr id="0" name=""/>
        <dsp:cNvSpPr/>
      </dsp:nvSpPr>
      <dsp:spPr>
        <a:xfrm>
          <a:off x="8068600" y="2307442"/>
          <a:ext cx="1612384" cy="132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848F39-7AB0-4A43-BBDE-28978BC47DC6}">
      <dsp:nvSpPr>
        <dsp:cNvPr id="0" name=""/>
        <dsp:cNvSpPr/>
      </dsp:nvSpPr>
      <dsp:spPr>
        <a:xfrm>
          <a:off x="8426907" y="3352347"/>
          <a:ext cx="1433230" cy="569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78517"/>
                <a:satOff val="25807"/>
                <a:lumOff val="-1569"/>
                <a:alphaOff val="0"/>
              </a:schemeClr>
            </a:gs>
            <a:gs pos="90000">
              <a:schemeClr val="accent2">
                <a:hueOff val="1378517"/>
                <a:satOff val="25807"/>
                <a:lumOff val="-1569"/>
                <a:alphaOff val="0"/>
                <a:shade val="100000"/>
                <a:satMod val="105000"/>
              </a:schemeClr>
            </a:gs>
            <a:gs pos="100000">
              <a:schemeClr val="accent2">
                <a:hueOff val="1378517"/>
                <a:satOff val="25807"/>
                <a:lumOff val="-156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5</a:t>
          </a:r>
          <a:endParaRPr lang="en-US" sz="3200" kern="1200" dirty="0"/>
        </a:p>
      </dsp:txBody>
      <dsp:txXfrm>
        <a:off x="8443600" y="3369040"/>
        <a:ext cx="1399844" cy="53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61295" y="2745267"/>
            <a:ext cx="7034298" cy="83099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Active Experimentation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8959" y="2160492"/>
            <a:ext cx="773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David Kolb Experiential Learning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786479" y="4038490"/>
            <a:ext cx="45929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of Student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8959" y="5162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  &amp; Section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1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Group/Individual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208" y="1048611"/>
            <a:ext cx="11506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Directions: Based on the different application presented the students will choose one software and conducts an installation process.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Group/Individual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9" y="977223"/>
            <a:ext cx="463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Process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85121654"/>
              </p:ext>
            </p:extLst>
          </p:nvPr>
        </p:nvGraphicFramePr>
        <p:xfrm>
          <a:off x="1204543" y="412113"/>
          <a:ext cx="9862093" cy="594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13433ffe2d31a95f684fcbdc9f115ca236a6b93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166</TotalTime>
  <Words>52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PowerPoint Presentation</vt:lpstr>
      <vt:lpstr>Group/Individual Activity:  </vt:lpstr>
      <vt:lpstr>Group/Individual Activity:  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Activity: Solve the puzzle pictures</dc:title>
  <dc:creator>Windows User</dc:creator>
  <cp:lastModifiedBy>Windows User</cp:lastModifiedBy>
  <cp:revision>13</cp:revision>
  <dcterms:created xsi:type="dcterms:W3CDTF">2019-11-02T14:05:11Z</dcterms:created>
  <dcterms:modified xsi:type="dcterms:W3CDTF">2019-11-02T17:35:42Z</dcterms:modified>
</cp:coreProperties>
</file>