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08989" y="2745267"/>
            <a:ext cx="11295656" cy="769441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Reflective Observation of the New Experience</a:t>
            </a:r>
            <a:endParaRPr lang="en-US" sz="4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08959" y="2160492"/>
            <a:ext cx="773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David Kolb Experiential Learning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3786479" y="4038490"/>
            <a:ext cx="459292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</a:t>
            </a:r>
          </a:p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of Student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8959" y="5162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______________________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  &amp; Section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911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GROUP/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264" y="938035"/>
            <a:ext cx="114938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Directions: This time the students already completed the pictures. The students will have a reflective Observation on the picture. Based on the given questions asks by their teachers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8" y="2416629"/>
            <a:ext cx="4022136" cy="3959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7935" y="2661584"/>
            <a:ext cx="6622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What have you observe on the pictures?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MACTH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530" y="895092"/>
            <a:ext cx="96135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Directions: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the given answer by students.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going to match the terms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465" y="2168088"/>
            <a:ext cx="63354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1. 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software that designed to provide users enjoyment and happiness.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2. the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following are example 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offices except one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perform calculation and numerical analyses.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set of instruction that tells the computer what to do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Used to replace the management tools found on a traditional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98080" y="2455289"/>
            <a:ext cx="3840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A, Entertainment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B, Photoshop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C, MS EXCEL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D, Application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E, PIM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F, Software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208" y="412113"/>
            <a:ext cx="9966960" cy="1272996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Answer Key: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a416a71a91392727a898c5e1cb790641a379859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99</TotalTime>
  <Words>160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Basis</vt:lpstr>
      <vt:lpstr>PowerPoint Presentation</vt:lpstr>
      <vt:lpstr>GROUP/Individual Activity:  </vt:lpstr>
      <vt:lpstr>MACTH  </vt:lpstr>
      <vt:lpstr>Answer Key: 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Activity: Solve the puzzle pictures</dc:title>
  <dc:creator>Windows User</dc:creator>
  <cp:lastModifiedBy>Windows User</cp:lastModifiedBy>
  <cp:revision>11</cp:revision>
  <dcterms:created xsi:type="dcterms:W3CDTF">2019-11-02T14:05:11Z</dcterms:created>
  <dcterms:modified xsi:type="dcterms:W3CDTF">2019-11-02T15:51:12Z</dcterms:modified>
</cp:coreProperties>
</file>