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1" r:id="rId1"/>
  </p:sldMasterIdLst>
  <p:notesMasterIdLst>
    <p:notesMasterId r:id="rId10"/>
  </p:notesMasterIdLst>
  <p:sldIdLst>
    <p:sldId id="278" r:id="rId2"/>
    <p:sldId id="269" r:id="rId3"/>
    <p:sldId id="257" r:id="rId4"/>
    <p:sldId id="273" r:id="rId5"/>
    <p:sldId id="264" r:id="rId6"/>
    <p:sldId id="266" r:id="rId7"/>
    <p:sldId id="279" r:id="rId8"/>
    <p:sldId id="26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12/10/2022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C90AE9-E16E-4488-B5B8-80AEB3C3ADC7}"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42110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21507902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2780517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526098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67173957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7AD732-C3FA-432F-98E4-8E643D68BCB4}" type="datetime1">
              <a:rPr lang="en-US" smtClean="0"/>
              <a:pPr/>
              <a:t>12/10/2022</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5694423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7AD732-C3FA-432F-98E4-8E643D68BCB4}" type="datetime1">
              <a:rPr lang="en-US" smtClean="0"/>
              <a:pPr/>
              <a:t>12/10/2022</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403673820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AD732-C3FA-432F-98E4-8E643D68BCB4}"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66017030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AD732-C3FA-432F-98E4-8E643D68BCB4}"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399724634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AD732-C3FA-432F-98E4-8E643D68BCB4}"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426909508"/>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AD732-C3FA-432F-98E4-8E643D68BCB4}"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4034739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FEBD4-9694-42DC-874E-0792B178EE61}"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28603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09958480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7AD732-C3FA-432F-98E4-8E643D68BCB4}" type="datetime1">
              <a:rPr lang="en-US" smtClean="0"/>
              <a:pPr/>
              <a:t>12/10/2022</a:t>
            </a:fld>
            <a:endParaRPr lang="en-US"/>
          </a:p>
        </p:txBody>
      </p:sp>
      <p:sp>
        <p:nvSpPr>
          <p:cNvPr id="8" name="Footer Placeholder 7"/>
          <p:cNvSpPr>
            <a:spLocks noGrp="1"/>
          </p:cNvSpPr>
          <p:nvPr>
            <p:ph type="ftr" sz="quarter" idx="11"/>
          </p:nvPr>
        </p:nvSpPr>
        <p:spPr/>
        <p:txBody>
          <a:bodyPr/>
          <a:lstStyle/>
          <a:p>
            <a:r>
              <a:rPr lang="en-US"/>
              <a:t>Mini Project -20ISE59</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95170987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7AD0E2-488C-4FF5-9519-55D153719AAA}" type="datetime1">
              <a:rPr lang="en-US" smtClean="0"/>
              <a:pPr/>
              <a:t>12/10/2022</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363704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5EEF04F-410C-4D4C-817D-EC260ED0E96B}" type="datetime1">
              <a:rPr lang="en-US" smtClean="0"/>
              <a:pPr/>
              <a:t>12/10/2022</a:t>
            </a:fld>
            <a:endParaRPr lang="en-US"/>
          </a:p>
        </p:txBody>
      </p:sp>
      <p:sp>
        <p:nvSpPr>
          <p:cNvPr id="3" name="Footer Placeholder 2"/>
          <p:cNvSpPr>
            <a:spLocks noGrp="1"/>
          </p:cNvSpPr>
          <p:nvPr>
            <p:ph type="ftr" sz="quarter" idx="11"/>
          </p:nvPr>
        </p:nvSpPr>
        <p:spPr/>
        <p:txBody>
          <a:bodyPr/>
          <a:lstStyle/>
          <a:p>
            <a:r>
              <a:rPr lang="en-US"/>
              <a:t>Mini Project -20ISE59</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369144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9423222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FB88E-4616-444F-94E0-E010B922492C}"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29443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807AD732-C3FA-432F-98E4-8E643D68BCB4}" type="datetime1">
              <a:rPr lang="en-US" smtClean="0"/>
              <a:pPr/>
              <a:t>12/10/2022</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r>
              <a:rPr lang="en-US"/>
              <a:t>Mini Project -20ISE59</a:t>
            </a:r>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3C0F9C3E-79AB-4D1D-AF94-F9B1D785080B}" type="slidenum">
              <a:rPr lang="en-US" smtClean="0"/>
              <a:pPr/>
              <a:t>‹#›</a:t>
            </a:fld>
            <a:endParaRPr lang="en-US"/>
          </a:p>
        </p:txBody>
      </p:sp>
    </p:spTree>
    <p:extLst>
      <p:ext uri="{BB962C8B-B14F-4D97-AF65-F5344CB8AC3E}">
        <p14:creationId xmlns:p14="http://schemas.microsoft.com/office/powerpoint/2010/main" val="2308741673"/>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D1D4-5C7F-4F0E-C954-182A52340BC6}"/>
              </a:ext>
            </a:extLst>
          </p:cNvPr>
          <p:cNvSpPr>
            <a:spLocks noGrp="1"/>
          </p:cNvSpPr>
          <p:nvPr>
            <p:ph type="title"/>
          </p:nvPr>
        </p:nvSpPr>
        <p:spPr>
          <a:xfrm>
            <a:off x="685330" y="1458018"/>
            <a:ext cx="7773339" cy="441931"/>
          </a:xfrm>
        </p:spPr>
        <p:txBody>
          <a:bodyPr>
            <a:noAutofit/>
          </a:bodyPr>
          <a:lstStyle/>
          <a:p>
            <a:r>
              <a:rPr lang="en-US" b="1" dirty="0">
                <a:solidFill>
                  <a:srgbClr val="0000CC"/>
                </a:solidFill>
              </a:rPr>
              <a:t>QUANTUM X-22</a:t>
            </a:r>
            <a:endParaRPr lang="en-IN" dirty="0"/>
          </a:p>
        </p:txBody>
      </p:sp>
      <p:sp>
        <p:nvSpPr>
          <p:cNvPr id="4" name="Date Placeholder 3">
            <a:extLst>
              <a:ext uri="{FF2B5EF4-FFF2-40B4-BE49-F238E27FC236}">
                <a16:creationId xmlns:a16="http://schemas.microsoft.com/office/drawing/2014/main" id="{3482319B-D577-7505-D53C-680EA5956380}"/>
              </a:ext>
            </a:extLst>
          </p:cNvPr>
          <p:cNvSpPr>
            <a:spLocks noGrp="1"/>
          </p:cNvSpPr>
          <p:nvPr>
            <p:ph type="dt" sz="half" idx="10"/>
          </p:nvPr>
        </p:nvSpPr>
        <p:spPr/>
        <p:txBody>
          <a:bodyPr/>
          <a:lstStyle/>
          <a:p>
            <a:r>
              <a:rPr lang="en-US" dirty="0"/>
              <a:t>10/12/2022</a:t>
            </a:r>
          </a:p>
        </p:txBody>
      </p:sp>
      <p:sp>
        <p:nvSpPr>
          <p:cNvPr id="5" name="Footer Placeholder 4">
            <a:extLst>
              <a:ext uri="{FF2B5EF4-FFF2-40B4-BE49-F238E27FC236}">
                <a16:creationId xmlns:a16="http://schemas.microsoft.com/office/drawing/2014/main" id="{C994A946-CFFA-2A11-01EA-51445A88C614}"/>
              </a:ext>
            </a:extLst>
          </p:cNvPr>
          <p:cNvSpPr>
            <a:spLocks noGrp="1"/>
          </p:cNvSpPr>
          <p:nvPr>
            <p:ph type="ftr" sz="quarter" idx="11"/>
          </p:nvPr>
        </p:nvSpPr>
        <p:spPr/>
        <p:txBody>
          <a:bodyPr/>
          <a:lstStyle/>
          <a:p>
            <a:r>
              <a:rPr lang="en-US" dirty="0"/>
              <a:t>HACKATHON</a:t>
            </a:r>
          </a:p>
        </p:txBody>
      </p:sp>
      <p:sp>
        <p:nvSpPr>
          <p:cNvPr id="6" name="Slide Number Placeholder 5">
            <a:extLst>
              <a:ext uri="{FF2B5EF4-FFF2-40B4-BE49-F238E27FC236}">
                <a16:creationId xmlns:a16="http://schemas.microsoft.com/office/drawing/2014/main" id="{A98076A6-EF18-E4F8-1E36-FCD12671456D}"/>
              </a:ext>
            </a:extLst>
          </p:cNvPr>
          <p:cNvSpPr>
            <a:spLocks noGrp="1"/>
          </p:cNvSpPr>
          <p:nvPr>
            <p:ph type="sldNum" sz="quarter" idx="12"/>
          </p:nvPr>
        </p:nvSpPr>
        <p:spPr/>
        <p:txBody>
          <a:bodyPr/>
          <a:lstStyle/>
          <a:p>
            <a:fld id="{3C0F9C3E-79AB-4D1D-AF94-F9B1D785080B}" type="slidenum">
              <a:rPr lang="en-US" smtClean="0"/>
              <a:pPr/>
              <a:t>1</a:t>
            </a:fld>
            <a:endParaRPr lang="en-US" dirty="0"/>
          </a:p>
        </p:txBody>
      </p:sp>
      <p:pic>
        <p:nvPicPr>
          <p:cNvPr id="7" name="Picture 2">
            <a:extLst>
              <a:ext uri="{FF2B5EF4-FFF2-40B4-BE49-F238E27FC236}">
                <a16:creationId xmlns:a16="http://schemas.microsoft.com/office/drawing/2014/main" id="{AC052499-5DB1-FC31-92A3-380C1FD9933A}"/>
              </a:ext>
            </a:extLst>
          </p:cNvPr>
          <p:cNvPicPr>
            <a:picLocks noChangeAspect="1" noChangeArrowheads="1"/>
          </p:cNvPicPr>
          <p:nvPr/>
        </p:nvPicPr>
        <p:blipFill>
          <a:blip r:embed="rId2"/>
          <a:srcRect/>
          <a:stretch>
            <a:fillRect/>
          </a:stretch>
        </p:blipFill>
        <p:spPr bwMode="auto">
          <a:xfrm>
            <a:off x="1752600" y="186719"/>
            <a:ext cx="5410200" cy="1047750"/>
          </a:xfrm>
          <a:prstGeom prst="rect">
            <a:avLst/>
          </a:prstGeom>
          <a:noFill/>
          <a:ln w="9525">
            <a:noFill/>
            <a:miter lim="800000"/>
            <a:headEnd/>
            <a:tailEnd/>
          </a:ln>
          <a:effectLst/>
        </p:spPr>
      </p:pic>
      <p:sp>
        <p:nvSpPr>
          <p:cNvPr id="9" name="Content Placeholder 8">
            <a:extLst>
              <a:ext uri="{FF2B5EF4-FFF2-40B4-BE49-F238E27FC236}">
                <a16:creationId xmlns:a16="http://schemas.microsoft.com/office/drawing/2014/main" id="{FAB90BD3-D733-E33C-DC00-003DED5040E3}"/>
              </a:ext>
            </a:extLst>
          </p:cNvPr>
          <p:cNvSpPr>
            <a:spLocks noGrp="1"/>
          </p:cNvSpPr>
          <p:nvPr>
            <p:ph idx="1"/>
          </p:nvPr>
        </p:nvSpPr>
        <p:spPr>
          <a:xfrm>
            <a:off x="685331" y="1899950"/>
            <a:ext cx="7773339" cy="3891252"/>
          </a:xfrm>
        </p:spPr>
        <p:txBody>
          <a:bodyPr>
            <a:normAutofit/>
          </a:bodyPr>
          <a:lstStyle/>
          <a:p>
            <a:pPr marL="0" indent="0">
              <a:buNone/>
            </a:pPr>
            <a:r>
              <a:rPr lang="en-IN" sz="2400" b="1" dirty="0">
                <a:solidFill>
                  <a:srgbClr val="FF0000"/>
                </a:solidFill>
              </a:rPr>
              <a:t>                                 </a:t>
            </a:r>
            <a:r>
              <a:rPr lang="en-IN" sz="2800" b="1" dirty="0">
                <a:solidFill>
                  <a:srgbClr val="FF0000"/>
                </a:solidFill>
              </a:rPr>
              <a:t>HACKATHON</a:t>
            </a:r>
          </a:p>
          <a:p>
            <a:pPr marL="0" indent="0">
              <a:buNone/>
            </a:pPr>
            <a:r>
              <a:rPr lang="en-IN" sz="2800" b="1" dirty="0">
                <a:solidFill>
                  <a:srgbClr val="FF0000"/>
                </a:solidFill>
                <a:latin typeface="Arial" panose="020B0604020202020204" pitchFamily="34" charset="0"/>
                <a:cs typeface="Arial" panose="020B0604020202020204" pitchFamily="34" charset="0"/>
              </a:rPr>
              <a:t>             </a:t>
            </a:r>
            <a:r>
              <a:rPr lang="en-IN" sz="3600" b="1" dirty="0">
                <a:solidFill>
                  <a:schemeClr val="tx1">
                    <a:lumMod val="65000"/>
                    <a:lumOff val="35000"/>
                  </a:schemeClr>
                </a:solidFill>
                <a:latin typeface="Arial" panose="020B0604020202020204" pitchFamily="34" charset="0"/>
                <a:cs typeface="Arial" panose="020B0604020202020204" pitchFamily="34" charset="0"/>
              </a:rPr>
              <a:t>“ </a:t>
            </a:r>
            <a:r>
              <a:rPr lang="en-IN" sz="3600" b="1" dirty="0">
                <a:solidFill>
                  <a:schemeClr val="tx1">
                    <a:lumMod val="65000"/>
                    <a:lumOff val="35000"/>
                  </a:schemeClr>
                </a:solidFill>
                <a:latin typeface="Algerian" panose="04020705040A02060702" pitchFamily="82" charset="0"/>
                <a:cs typeface="Arial" panose="020B0604020202020204" pitchFamily="34" charset="0"/>
              </a:rPr>
              <a:t>MUTLI-DB ADAPTER </a:t>
            </a:r>
            <a:r>
              <a:rPr lang="en-IN" sz="3600" b="1" dirty="0">
                <a:solidFill>
                  <a:schemeClr val="tx1">
                    <a:lumMod val="65000"/>
                    <a:lumOff val="35000"/>
                  </a:schemeClr>
                </a:solidFill>
                <a:latin typeface="Arial" panose="020B0604020202020204" pitchFamily="34" charset="0"/>
                <a:cs typeface="Arial" panose="020B0604020202020204" pitchFamily="34" charset="0"/>
              </a:rPr>
              <a:t>”</a:t>
            </a:r>
          </a:p>
          <a:p>
            <a:pPr marL="0" indent="0">
              <a:buNone/>
            </a:pPr>
            <a:r>
              <a:rPr lang="en-IN" b="1" dirty="0">
                <a:solidFill>
                  <a:schemeClr val="tx1">
                    <a:lumMod val="65000"/>
                    <a:lumOff val="35000"/>
                  </a:schemeClr>
                </a:solidFill>
                <a:latin typeface="Arial" panose="020B0604020202020204" pitchFamily="34" charset="0"/>
                <a:cs typeface="Arial" panose="020B0604020202020204" pitchFamily="34" charset="0"/>
              </a:rPr>
              <a:t> </a:t>
            </a:r>
          </a:p>
          <a:p>
            <a:pPr marL="0" indent="0">
              <a:buNone/>
            </a:pPr>
            <a:r>
              <a:rPr lang="en-IN" b="1" dirty="0">
                <a:solidFill>
                  <a:schemeClr val="tx1">
                    <a:lumMod val="65000"/>
                    <a:lumOff val="35000"/>
                  </a:schemeClr>
                </a:solidFill>
                <a:latin typeface="Arial" panose="020B0604020202020204" pitchFamily="34" charset="0"/>
                <a:cs typeface="Arial" panose="020B0604020202020204" pitchFamily="34" charset="0"/>
              </a:rPr>
              <a:t>PRESENTED BY,</a:t>
            </a:r>
          </a:p>
          <a:p>
            <a:pPr marL="0" indent="0">
              <a:lnSpc>
                <a:spcPct val="110000"/>
              </a:lnSpc>
              <a:buNone/>
            </a:pPr>
            <a:r>
              <a:rPr lang="en-IN" sz="1500" b="1" dirty="0">
                <a:solidFill>
                  <a:schemeClr val="tx1">
                    <a:lumMod val="65000"/>
                    <a:lumOff val="35000"/>
                  </a:schemeClr>
                </a:solidFill>
                <a:latin typeface="Arial" panose="020B0604020202020204" pitchFamily="34" charset="0"/>
                <a:cs typeface="Arial" panose="020B0604020202020204" pitchFamily="34" charset="0"/>
              </a:rPr>
              <a:t>YUVARAJ K M</a:t>
            </a:r>
          </a:p>
          <a:p>
            <a:pPr marL="0" indent="0">
              <a:lnSpc>
                <a:spcPct val="110000"/>
              </a:lnSpc>
              <a:buNone/>
            </a:pPr>
            <a:r>
              <a:rPr lang="en-IN" sz="1500" b="1" dirty="0">
                <a:solidFill>
                  <a:schemeClr val="tx1">
                    <a:lumMod val="65000"/>
                    <a:lumOff val="35000"/>
                  </a:schemeClr>
                </a:solidFill>
                <a:latin typeface="Arial" panose="020B0604020202020204" pitchFamily="34" charset="0"/>
                <a:cs typeface="Arial" panose="020B0604020202020204" pitchFamily="34" charset="0"/>
              </a:rPr>
              <a:t>SHRIDHAR GAVADI</a:t>
            </a:r>
          </a:p>
          <a:p>
            <a:pPr marL="0" indent="0">
              <a:lnSpc>
                <a:spcPct val="110000"/>
              </a:lnSpc>
              <a:buNone/>
            </a:pPr>
            <a:r>
              <a:rPr lang="en-IN" sz="1500" b="1">
                <a:solidFill>
                  <a:schemeClr val="tx1">
                    <a:lumMod val="65000"/>
                    <a:lumOff val="35000"/>
                  </a:schemeClr>
                </a:solidFill>
                <a:latin typeface="Arial" panose="020B0604020202020204" pitchFamily="34" charset="0"/>
                <a:cs typeface="Arial" panose="020B0604020202020204" pitchFamily="34" charset="0"/>
              </a:rPr>
              <a:t>K HARSHITH</a:t>
            </a:r>
            <a:endParaRPr lang="en-IN" sz="1500" b="1" dirty="0">
              <a:solidFill>
                <a:schemeClr val="tx1">
                  <a:lumMod val="65000"/>
                  <a:lumOff val="35000"/>
                </a:schemeClr>
              </a:solidFill>
              <a:latin typeface="Arial" panose="020B0604020202020204" pitchFamily="34" charset="0"/>
              <a:cs typeface="Arial" panose="020B0604020202020204" pitchFamily="34" charset="0"/>
            </a:endParaRPr>
          </a:p>
          <a:p>
            <a:pPr marL="0" indent="0">
              <a:lnSpc>
                <a:spcPct val="110000"/>
              </a:lnSpc>
              <a:buNone/>
            </a:pPr>
            <a:r>
              <a:rPr lang="en-IN" sz="1500" b="1" dirty="0">
                <a:solidFill>
                  <a:schemeClr val="tx1">
                    <a:lumMod val="65000"/>
                    <a:lumOff val="35000"/>
                  </a:schemeClr>
                </a:solidFill>
                <a:latin typeface="Arial" panose="020B0604020202020204" pitchFamily="34" charset="0"/>
                <a:cs typeface="Arial" panose="020B0604020202020204" pitchFamily="34" charset="0"/>
              </a:rPr>
              <a:t>SURAJ ANTONY RAJ A</a:t>
            </a:r>
          </a:p>
        </p:txBody>
      </p:sp>
    </p:spTree>
    <p:extLst>
      <p:ext uri="{BB962C8B-B14F-4D97-AF65-F5344CB8AC3E}">
        <p14:creationId xmlns:p14="http://schemas.microsoft.com/office/powerpoint/2010/main" val="2234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buFont typeface="Wingdings" pitchFamily="2" charset="2"/>
              <a:buChar char="Ø"/>
            </a:pPr>
            <a:r>
              <a:rPr lang="en-US" dirty="0"/>
              <a:t>Introduction</a:t>
            </a:r>
          </a:p>
          <a:p>
            <a:pPr>
              <a:buFont typeface="Wingdings" pitchFamily="2" charset="2"/>
              <a:buChar char="Ø"/>
            </a:pPr>
            <a:r>
              <a:rPr lang="en-US" dirty="0"/>
              <a:t>OUR APPROACH TO SOLVING THE PROBLEM</a:t>
            </a:r>
          </a:p>
          <a:p>
            <a:pPr>
              <a:buFont typeface="Wingdings" pitchFamily="2" charset="2"/>
              <a:buChar char="Ø"/>
            </a:pPr>
            <a:r>
              <a:rPr lang="en-US" dirty="0"/>
              <a:t>Objectives</a:t>
            </a:r>
          </a:p>
          <a:p>
            <a:pPr>
              <a:buFont typeface="Wingdings" pitchFamily="2" charset="2"/>
              <a:buChar char="Ø"/>
            </a:pPr>
            <a:r>
              <a:rPr lang="en-US" dirty="0"/>
              <a:t>Conclusion</a:t>
            </a:r>
          </a:p>
          <a:p>
            <a:pPr>
              <a:buFont typeface="Wingdings" pitchFamily="2" charset="2"/>
              <a:buChar char="Ø"/>
            </a:pPr>
            <a:r>
              <a:rPr lang="en-US" dirty="0"/>
              <a:t>SAMPLE OUTPUT</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71125"/>
            <a:ext cx="5638800" cy="899890"/>
          </a:xfrm>
        </p:spPr>
        <p:txBody>
          <a:bodyPr/>
          <a:lstStyle/>
          <a:p>
            <a:r>
              <a:rPr lang="en-US" dirty="0">
                <a:solidFill>
                  <a:srgbClr val="FF0000"/>
                </a:solidFill>
              </a:rPr>
              <a:t>          Introduction</a:t>
            </a:r>
          </a:p>
        </p:txBody>
      </p:sp>
      <p:sp>
        <p:nvSpPr>
          <p:cNvPr id="3" name="Content Placeholder 2"/>
          <p:cNvSpPr>
            <a:spLocks noGrp="1"/>
          </p:cNvSpPr>
          <p:nvPr>
            <p:ph idx="1"/>
          </p:nvPr>
        </p:nvSpPr>
        <p:spPr>
          <a:xfrm>
            <a:off x="457201" y="1295400"/>
            <a:ext cx="8077200" cy="4615822"/>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multi-DB adapter is a type of software that allows a single application to connect to and work with multiple databases. This allows the application to access data stored in different types of databases, such as MySQL, SQL Server, and Oracle, without having to be specifically designed to work with each individual database</a:t>
            </a:r>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a:p>
        </p:txBody>
      </p:sp>
      <p:pic>
        <p:nvPicPr>
          <p:cNvPr id="1026" name="Picture 2" descr="4.3 Database Adapter">
            <a:extLst>
              <a:ext uri="{FF2B5EF4-FFF2-40B4-BE49-F238E27FC236}">
                <a16:creationId xmlns:a16="http://schemas.microsoft.com/office/drawing/2014/main" id="{1FD5731C-0DB3-842E-D0E3-78D1575743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964506"/>
            <a:ext cx="6667500" cy="293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110" y="515531"/>
            <a:ext cx="6589199" cy="1280890"/>
          </a:xfrm>
        </p:spPr>
        <p:txBody>
          <a:bodyPr>
            <a:normAutofit fontScale="90000"/>
          </a:bodyPr>
          <a:lstStyle/>
          <a:p>
            <a:br>
              <a:rPr lang="en-US" dirty="0">
                <a:solidFill>
                  <a:srgbClr val="FF0000"/>
                </a:solidFill>
              </a:rPr>
            </a:br>
            <a:r>
              <a:rPr lang="en-US" dirty="0">
                <a:solidFill>
                  <a:srgbClr val="FF0000"/>
                </a:solidFill>
              </a:rPr>
              <a:t>OUR APPROACH TO SOLVING THE PROBLEM</a:t>
            </a:r>
            <a:br>
              <a:rPr lang="en-US" dirty="0"/>
            </a:br>
            <a:br>
              <a:rPr lang="en-US" dirty="0"/>
            </a:br>
            <a:endParaRPr lang="en-US" dirty="0"/>
          </a:p>
        </p:txBody>
      </p:sp>
      <p:sp>
        <p:nvSpPr>
          <p:cNvPr id="3" name="Content Placeholder 2"/>
          <p:cNvSpPr>
            <a:spLocks noGrp="1"/>
          </p:cNvSpPr>
          <p:nvPr>
            <p:ph idx="1"/>
          </p:nvPr>
        </p:nvSpPr>
        <p:spPr>
          <a:xfrm>
            <a:off x="1278284" y="1832997"/>
            <a:ext cx="6591985" cy="3777622"/>
          </a:xfrm>
        </p:spPr>
        <p:txBody>
          <a:bodyPr>
            <a:normAutofit/>
          </a:bodyPr>
          <a:lstStyle/>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using API we can solve the problem of creating a multi-DB adapter. This allows the application to use a single, consistent API to access data from multiple databases, without having to be specifically designed for each individual database. This can make it easier to develop and maintain the application, as it reduces the amount of database-specific code that needs to be written</a:t>
            </a:r>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a:p>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6333"/>
            <a:ext cx="6589199" cy="1280890"/>
          </a:xfrm>
        </p:spPr>
        <p:txBody>
          <a:bodyPr/>
          <a:lstStyle/>
          <a:p>
            <a:r>
              <a:rPr lang="en-US" dirty="0">
                <a:solidFill>
                  <a:srgbClr val="FF0000"/>
                </a:solidFill>
              </a:rPr>
              <a:t>Objectives</a:t>
            </a:r>
          </a:p>
        </p:txBody>
      </p:sp>
      <p:sp>
        <p:nvSpPr>
          <p:cNvPr id="3" name="Content Placeholder 2"/>
          <p:cNvSpPr>
            <a:spLocks noGrp="1"/>
          </p:cNvSpPr>
          <p:nvPr>
            <p:ph idx="1"/>
          </p:nvPr>
        </p:nvSpPr>
        <p:spPr>
          <a:xfrm>
            <a:off x="1224468" y="1587223"/>
            <a:ext cx="6591985" cy="3777622"/>
          </a:xfrm>
        </p:spPr>
        <p:txBody>
          <a:bodyPr>
            <a:normAutofit fontScale="40000" lnSpcReduction="20000"/>
          </a:bodyPr>
          <a:lstStyle/>
          <a:p>
            <a:pPr marL="285750" indent="-285750">
              <a:buFont typeface="Wingdings" panose="05000000000000000000" pitchFamily="2" charset="2"/>
              <a:buChar char="§"/>
            </a:pPr>
            <a:r>
              <a:rPr lang="en-US" sz="4800" dirty="0">
                <a:solidFill>
                  <a:srgbClr val="000000"/>
                </a:solidFill>
                <a:latin typeface="Times New Roman" panose="02020603050405020304" pitchFamily="18" charset="0"/>
                <a:cs typeface="Times New Roman" panose="02020603050405020304" pitchFamily="18" charset="0"/>
              </a:rPr>
              <a:t>the main objectives of a multi-DB adapter is to increase the flexibility and versatility of the application, and to make it easier for developers to create applications that can work with multiple databases.</a:t>
            </a:r>
          </a:p>
          <a:p>
            <a:pPr marL="285750" indent="-285750">
              <a:buFont typeface="Wingdings" panose="05000000000000000000" pitchFamily="2" charset="2"/>
              <a:buChar char="§"/>
            </a:pPr>
            <a:r>
              <a:rPr lang="en-US" sz="4800" dirty="0">
                <a:solidFill>
                  <a:srgbClr val="000000"/>
                </a:solidFill>
                <a:latin typeface="Times New Roman" panose="02020603050405020304" pitchFamily="18" charset="0"/>
                <a:cs typeface="Times New Roman" panose="02020603050405020304" pitchFamily="18" charset="0"/>
              </a:rPr>
              <a:t>multi-DB adapter is to allow a single application to connect and work with multiple databases, without having to be specifically designed to work with each individual database. </a:t>
            </a:r>
            <a:br>
              <a:rPr lang="en-US" sz="4800" dirty="0">
                <a:latin typeface="+mn-lt"/>
                <a:cs typeface="+mn-cs"/>
              </a:rPr>
            </a:br>
            <a:r>
              <a:rPr lang="en-US" sz="4800" dirty="0">
                <a:latin typeface="+mn-lt"/>
                <a:cs typeface="+mn-cs"/>
              </a:rPr>
              <a:t> </a:t>
            </a:r>
          </a:p>
          <a:p>
            <a:pPr marL="0" indent="0">
              <a:buNone/>
            </a:pPr>
            <a:endParaRPr lang="en-US" dirty="0"/>
          </a:p>
          <a:p>
            <a:pPr>
              <a:buNone/>
            </a:pPr>
            <a:endParaRPr lang="en-US" dirty="0"/>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a:p>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254" y="331501"/>
            <a:ext cx="6589199" cy="1280890"/>
          </a:xfrm>
        </p:spPr>
        <p:txBody>
          <a:bodyPr/>
          <a:lstStyle/>
          <a:p>
            <a:r>
              <a:rPr lang="en-US" dirty="0">
                <a:solidFill>
                  <a:srgbClr val="FF0000"/>
                </a:solidFill>
              </a:rPr>
              <a:t> Conclusion</a:t>
            </a:r>
          </a:p>
        </p:txBody>
      </p:sp>
      <p:sp>
        <p:nvSpPr>
          <p:cNvPr id="3" name="Content Placeholder 2"/>
          <p:cNvSpPr>
            <a:spLocks noGrp="1"/>
          </p:cNvSpPr>
          <p:nvPr>
            <p:ph idx="1"/>
          </p:nvPr>
        </p:nvSpPr>
        <p:spPr>
          <a:xfrm>
            <a:off x="685331" y="1600200"/>
            <a:ext cx="7849070" cy="4311022"/>
          </a:xfrm>
        </p:spPr>
        <p:txBody>
          <a:bodyPr>
            <a:normAutofit fontScale="92500" lnSpcReduction="20000"/>
          </a:bodyPr>
          <a:lstStyle/>
          <a:p>
            <a:pPr marL="285750" indent="-285750">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The expected conclusion of using a multi-DB adapter is that it will allow a single application to connect to and work with multiple databases, without having to be specifically designed to work with each individual database.</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This can help to make the application more versatile and flexible, and can make it easier for developers to create applications that can work with multiple databases.</a:t>
            </a:r>
          </a:p>
          <a:p>
            <a:pPr marL="285750" indent="-285750">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In addition, using a multi-DB adapter can also help to reduce the amount of database-specific code that needs to be written, which can make it easier to develop and maintain the application over time.</a:t>
            </a: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13C6-EEA4-6E33-B8EC-FEE8EEF49FE1}"/>
              </a:ext>
            </a:extLst>
          </p:cNvPr>
          <p:cNvSpPr>
            <a:spLocks noGrp="1"/>
          </p:cNvSpPr>
          <p:nvPr>
            <p:ph type="title"/>
          </p:nvPr>
        </p:nvSpPr>
        <p:spPr>
          <a:xfrm>
            <a:off x="304800" y="609599"/>
            <a:ext cx="7773338" cy="524482"/>
          </a:xfrm>
        </p:spPr>
        <p:txBody>
          <a:bodyPr>
            <a:normAutofit fontScale="90000"/>
          </a:bodyPr>
          <a:lstStyle/>
          <a:p>
            <a:r>
              <a:rPr lang="en-IN">
                <a:solidFill>
                  <a:srgbClr val="FF0000"/>
                </a:solidFill>
              </a:rPr>
              <a:t>SAMPLE OUTPUT</a:t>
            </a:r>
            <a:endParaRPr lang="en-IN" dirty="0">
              <a:solidFill>
                <a:srgbClr val="FF0000"/>
              </a:solidFill>
            </a:endParaRPr>
          </a:p>
        </p:txBody>
      </p:sp>
      <p:pic>
        <p:nvPicPr>
          <p:cNvPr id="8" name="Content Placeholder 7">
            <a:extLst>
              <a:ext uri="{FF2B5EF4-FFF2-40B4-BE49-F238E27FC236}">
                <a16:creationId xmlns:a16="http://schemas.microsoft.com/office/drawing/2014/main" id="{C3DC20AD-6666-F75D-95DE-BE58A5A1CD1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6710" y="1485900"/>
            <a:ext cx="6908799" cy="3886200"/>
          </a:xfrm>
        </p:spPr>
      </p:pic>
      <p:sp>
        <p:nvSpPr>
          <p:cNvPr id="4" name="Date Placeholder 3">
            <a:extLst>
              <a:ext uri="{FF2B5EF4-FFF2-40B4-BE49-F238E27FC236}">
                <a16:creationId xmlns:a16="http://schemas.microsoft.com/office/drawing/2014/main" id="{79EF1C1E-CB42-A155-B3D0-B0D6008A4F10}"/>
              </a:ext>
            </a:extLst>
          </p:cNvPr>
          <p:cNvSpPr>
            <a:spLocks noGrp="1"/>
          </p:cNvSpPr>
          <p:nvPr>
            <p:ph type="dt" sz="half" idx="10"/>
          </p:nvPr>
        </p:nvSpPr>
        <p:spPr/>
        <p:txBody>
          <a:bodyPr/>
          <a:lstStyle/>
          <a:p>
            <a:r>
              <a:rPr lang="en-US" dirty="0"/>
              <a:t>10/12/2022</a:t>
            </a:r>
          </a:p>
        </p:txBody>
      </p:sp>
      <p:sp>
        <p:nvSpPr>
          <p:cNvPr id="5" name="Footer Placeholder 4">
            <a:extLst>
              <a:ext uri="{FF2B5EF4-FFF2-40B4-BE49-F238E27FC236}">
                <a16:creationId xmlns:a16="http://schemas.microsoft.com/office/drawing/2014/main" id="{70EB0AFA-C30C-AA19-84E9-A77FA7ACC928}"/>
              </a:ext>
            </a:extLst>
          </p:cNvPr>
          <p:cNvSpPr>
            <a:spLocks noGrp="1"/>
          </p:cNvSpPr>
          <p:nvPr>
            <p:ph type="ftr" sz="quarter" idx="11"/>
          </p:nvPr>
        </p:nvSpPr>
        <p:spPr/>
        <p:txBody>
          <a:bodyPr/>
          <a:lstStyle/>
          <a:p>
            <a:r>
              <a:rPr lang="en-US" dirty="0"/>
              <a:t>HACKATHON</a:t>
            </a:r>
          </a:p>
        </p:txBody>
      </p:sp>
      <p:sp>
        <p:nvSpPr>
          <p:cNvPr id="6" name="Slide Number Placeholder 5">
            <a:extLst>
              <a:ext uri="{FF2B5EF4-FFF2-40B4-BE49-F238E27FC236}">
                <a16:creationId xmlns:a16="http://schemas.microsoft.com/office/drawing/2014/main" id="{4BB70A81-7D60-724E-27D8-C7218D4B0926}"/>
              </a:ext>
            </a:extLst>
          </p:cNvPr>
          <p:cNvSpPr>
            <a:spLocks noGrp="1"/>
          </p:cNvSpPr>
          <p:nvPr>
            <p:ph type="sldNum" sz="quarter" idx="12"/>
          </p:nvPr>
        </p:nvSpPr>
        <p:spPr/>
        <p:txBody>
          <a:bodyPr/>
          <a:lstStyle/>
          <a:p>
            <a:fld id="{3C0F9C3E-79AB-4D1D-AF94-F9B1D785080B}" type="slidenum">
              <a:rPr lang="en-US" smtClean="0"/>
              <a:pPr/>
              <a:t>7</a:t>
            </a:fld>
            <a:endParaRPr lang="en-US"/>
          </a:p>
        </p:txBody>
      </p:sp>
    </p:spTree>
    <p:extLst>
      <p:ext uri="{BB962C8B-B14F-4D97-AF65-F5344CB8AC3E}">
        <p14:creationId xmlns:p14="http://schemas.microsoft.com/office/powerpoint/2010/main" val="144728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a:p>
        </p:txBody>
      </p:sp>
      <p:sp>
        <p:nvSpPr>
          <p:cNvPr id="7" name="Rectangle 6"/>
          <p:cNvSpPr/>
          <p:nvPr/>
        </p:nvSpPr>
        <p:spPr>
          <a:xfrm>
            <a:off x="2511409" y="2505670"/>
            <a:ext cx="4267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dirty="0">
                <a:ln w="11430"/>
                <a:solidFill>
                  <a:schemeClr val="tx1">
                    <a:lumMod val="65000"/>
                    <a:lumOff val="35000"/>
                  </a:schemeClr>
                </a:solidFill>
                <a:effectLst>
                  <a:outerShdw blurRad="50800" dist="39000" dir="5460000" algn="tl">
                    <a:srgbClr val="000000">
                      <a:alpha val="38000"/>
                    </a:srgbClr>
                  </a:outerShdw>
                </a:effectLst>
              </a:rPr>
              <a:t>THANK YOU</a:t>
            </a:r>
            <a:endParaRPr lang="en-US" sz="5400" b="1" i="1" cap="none" spc="0" dirty="0">
              <a:ln w="11430"/>
              <a:solidFill>
                <a:schemeClr val="tx1">
                  <a:lumMod val="65000"/>
                  <a:lumOff val="35000"/>
                </a:schemeClr>
              </a:solidFill>
              <a:effectLst>
                <a:outerShdw blurRad="50800" dist="39000" dir="5460000" algn="tl">
                  <a:srgbClr val="000000">
                    <a:alpha val="38000"/>
                  </a:srgbClr>
                </a:outerShdw>
              </a:effectLst>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1157</TotalTime>
  <Words>373</Words>
  <Application>Microsoft Office PowerPoint</Application>
  <PresentationFormat>On-screen Show (4:3)</PresentationFormat>
  <Paragraphs>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Times New Roman</vt:lpstr>
      <vt:lpstr>Tw Cen MT</vt:lpstr>
      <vt:lpstr>Wingdings</vt:lpstr>
      <vt:lpstr>Droplet</vt:lpstr>
      <vt:lpstr>QUANTUM X-22</vt:lpstr>
      <vt:lpstr>Agenda</vt:lpstr>
      <vt:lpstr>          Introduction</vt:lpstr>
      <vt:lpstr> OUR APPROACH TO SOLVING THE PROBLEM  </vt:lpstr>
      <vt:lpstr>Objectives</vt:lpstr>
      <vt:lpstr> Conclusion</vt:lpstr>
      <vt:lpstr>SAMPLE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Yuvaraj KM</cp:lastModifiedBy>
  <cp:revision>55</cp:revision>
  <dcterms:created xsi:type="dcterms:W3CDTF">2019-03-07T05:34:07Z</dcterms:created>
  <dcterms:modified xsi:type="dcterms:W3CDTF">2022-12-10T03:38:40Z</dcterms:modified>
</cp:coreProperties>
</file>