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anva Sans Bold" charset="1" panose="020B0803030501040103"/>
      <p:regular r:id="rId16"/>
    </p:embeddedFont>
    <p:embeddedFont>
      <p:font typeface="Canva Sans" charset="1" panose="020B0503030501040103"/>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jpeg" Type="http://schemas.openxmlformats.org/officeDocument/2006/relationships/image"/><Relationship Id="rId7" Target="../media/image6.jpe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0.png" Type="http://schemas.openxmlformats.org/officeDocument/2006/relationships/image"/><Relationship Id="rId5" Target="../media/image1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4.png" Type="http://schemas.openxmlformats.org/officeDocument/2006/relationships/image"/><Relationship Id="rId5" Target="../media/image1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5.png" Type="http://schemas.openxmlformats.org/officeDocument/2006/relationships/image"/><Relationship Id="rId5"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6.png" Type="http://schemas.openxmlformats.org/officeDocument/2006/relationships/image"/><Relationship Id="rId5" Target="../media/image1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7.png" Type="http://schemas.openxmlformats.org/officeDocument/2006/relationships/image"/><Relationship Id="rId5"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1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1.png" Type="http://schemas.openxmlformats.org/officeDocument/2006/relationships/image"/><Relationship Id="rId5"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7.png" Type="http://schemas.openxmlformats.org/officeDocument/2006/relationships/image"/><Relationship Id="rId5"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82553" y="-7148"/>
            <a:ext cx="18414997" cy="10358436"/>
          </a:xfrm>
          <a:custGeom>
            <a:avLst/>
            <a:gdLst/>
            <a:ahLst/>
            <a:cxnLst/>
            <a:rect r="r" b="b" t="t" l="l"/>
            <a:pathLst>
              <a:path h="10358436" w="18414997">
                <a:moveTo>
                  <a:pt x="0" y="0"/>
                </a:moveTo>
                <a:lnTo>
                  <a:pt x="18414997" y="0"/>
                </a:lnTo>
                <a:lnTo>
                  <a:pt x="18414997" y="10358436"/>
                </a:lnTo>
                <a:lnTo>
                  <a:pt x="0" y="10358436"/>
                </a:lnTo>
                <a:lnTo>
                  <a:pt x="0" y="0"/>
                </a:lnTo>
                <a:close/>
              </a:path>
            </a:pathLst>
          </a:custGeom>
          <a:blipFill>
            <a:blip r:embed="rId2">
              <a:extLst>
                <a:ext uri="{96DAC541-7B7A-43D3-8B79-37D633B846F1}">
                  <asvg:svgBlip xmlns:asvg="http://schemas.microsoft.com/office/drawing/2016/SVG/main" r:embed="rId3"/>
                </a:ext>
              </a:extLst>
            </a:blip>
            <a:stretch>
              <a:fillRect l="0" t="-268" r="0" b="-268"/>
            </a:stretch>
          </a:blipFill>
        </p:spPr>
      </p:sp>
      <p:grpSp>
        <p:nvGrpSpPr>
          <p:cNvPr name="Group 3" id="3"/>
          <p:cNvGrpSpPr>
            <a:grpSpLocks noChangeAspect="true"/>
          </p:cNvGrpSpPr>
          <p:nvPr/>
        </p:nvGrpSpPr>
        <p:grpSpPr>
          <a:xfrm rot="0">
            <a:off x="11401692" y="2074788"/>
            <a:ext cx="3647427" cy="2733675"/>
            <a:chOff x="0" y="0"/>
            <a:chExt cx="4863236" cy="3644900"/>
          </a:xfrm>
        </p:grpSpPr>
        <p:sp>
          <p:nvSpPr>
            <p:cNvPr name="Freeform 4" id="4"/>
            <p:cNvSpPr/>
            <p:nvPr/>
          </p:nvSpPr>
          <p:spPr>
            <a:xfrm flipH="false" flipV="false" rot="0">
              <a:off x="0" y="0"/>
              <a:ext cx="4863211" cy="3644900"/>
            </a:xfrm>
            <a:custGeom>
              <a:avLst/>
              <a:gdLst/>
              <a:ahLst/>
              <a:cxnLst/>
              <a:rect r="r" b="b" t="t" l="l"/>
              <a:pathLst>
                <a:path h="3644900" w="4863211">
                  <a:moveTo>
                    <a:pt x="508000" y="0"/>
                  </a:moveTo>
                  <a:cubicBezTo>
                    <a:pt x="227457" y="0"/>
                    <a:pt x="0" y="227457"/>
                    <a:pt x="0" y="508000"/>
                  </a:cubicBezTo>
                  <a:lnTo>
                    <a:pt x="0" y="3139440"/>
                  </a:lnTo>
                  <a:cubicBezTo>
                    <a:pt x="0" y="3402838"/>
                    <a:pt x="200406" y="3619373"/>
                    <a:pt x="457073" y="3644900"/>
                  </a:cubicBezTo>
                  <a:lnTo>
                    <a:pt x="4406138" y="3644900"/>
                  </a:lnTo>
                  <a:cubicBezTo>
                    <a:pt x="4662805" y="3619373"/>
                    <a:pt x="4863211" y="3402838"/>
                    <a:pt x="4863211" y="3139440"/>
                  </a:cubicBezTo>
                  <a:lnTo>
                    <a:pt x="4863211" y="508000"/>
                  </a:lnTo>
                  <a:cubicBezTo>
                    <a:pt x="4863211" y="227457"/>
                    <a:pt x="4635754" y="0"/>
                    <a:pt x="4355211" y="0"/>
                  </a:cubicBezTo>
                  <a:close/>
                </a:path>
              </a:pathLst>
            </a:custGeom>
            <a:blipFill>
              <a:blip r:embed="rId4"/>
              <a:stretch>
                <a:fillRect l="0" t="0" r="-18" b="0"/>
              </a:stretch>
            </a:blipFill>
          </p:spPr>
        </p:sp>
      </p:grpSp>
      <p:grpSp>
        <p:nvGrpSpPr>
          <p:cNvPr name="Group 5" id="5"/>
          <p:cNvGrpSpPr>
            <a:grpSpLocks noChangeAspect="true"/>
          </p:cNvGrpSpPr>
          <p:nvPr/>
        </p:nvGrpSpPr>
        <p:grpSpPr>
          <a:xfrm rot="0">
            <a:off x="15305313" y="978818"/>
            <a:ext cx="2817933" cy="4133850"/>
            <a:chOff x="0" y="0"/>
            <a:chExt cx="3757244" cy="5511800"/>
          </a:xfrm>
        </p:grpSpPr>
        <p:sp>
          <p:nvSpPr>
            <p:cNvPr name="Freeform 6" id="6"/>
            <p:cNvSpPr/>
            <p:nvPr/>
          </p:nvSpPr>
          <p:spPr>
            <a:xfrm flipH="false" flipV="false" rot="0">
              <a:off x="0" y="0"/>
              <a:ext cx="3757168" cy="5511800"/>
            </a:xfrm>
            <a:custGeom>
              <a:avLst/>
              <a:gdLst/>
              <a:ahLst/>
              <a:cxnLst/>
              <a:rect r="r" b="b" t="t" l="l"/>
              <a:pathLst>
                <a:path h="5511800" w="3757168">
                  <a:moveTo>
                    <a:pt x="508000" y="0"/>
                  </a:moveTo>
                  <a:cubicBezTo>
                    <a:pt x="227457" y="0"/>
                    <a:pt x="0" y="227457"/>
                    <a:pt x="0" y="508000"/>
                  </a:cubicBezTo>
                  <a:lnTo>
                    <a:pt x="0" y="5005324"/>
                  </a:lnTo>
                  <a:cubicBezTo>
                    <a:pt x="0" y="5272405"/>
                    <a:pt x="205994" y="5491353"/>
                    <a:pt x="467741" y="5511800"/>
                  </a:cubicBezTo>
                  <a:lnTo>
                    <a:pt x="3289427" y="5511800"/>
                  </a:lnTo>
                  <a:cubicBezTo>
                    <a:pt x="3551174" y="5491353"/>
                    <a:pt x="3757168" y="5272405"/>
                    <a:pt x="3757168" y="5005324"/>
                  </a:cubicBezTo>
                  <a:lnTo>
                    <a:pt x="3757168" y="508000"/>
                  </a:lnTo>
                  <a:cubicBezTo>
                    <a:pt x="3757168" y="227457"/>
                    <a:pt x="3529711" y="0"/>
                    <a:pt x="3249168" y="0"/>
                  </a:cubicBezTo>
                  <a:close/>
                </a:path>
              </a:pathLst>
            </a:custGeom>
            <a:blipFill>
              <a:blip r:embed="rId5"/>
              <a:stretch>
                <a:fillRect l="0" t="0" r="-54" b="-2073"/>
              </a:stretch>
            </a:blipFill>
          </p:spPr>
        </p:sp>
      </p:grpSp>
      <p:grpSp>
        <p:nvGrpSpPr>
          <p:cNvPr name="Group 7" id="7"/>
          <p:cNvGrpSpPr>
            <a:grpSpLocks noChangeAspect="true"/>
          </p:cNvGrpSpPr>
          <p:nvPr/>
        </p:nvGrpSpPr>
        <p:grpSpPr>
          <a:xfrm rot="0">
            <a:off x="11333083" y="5266677"/>
            <a:ext cx="3781425" cy="4248150"/>
            <a:chOff x="0" y="0"/>
            <a:chExt cx="5041900" cy="5664200"/>
          </a:xfrm>
        </p:grpSpPr>
        <p:sp>
          <p:nvSpPr>
            <p:cNvPr name="Freeform 8" id="8"/>
            <p:cNvSpPr/>
            <p:nvPr/>
          </p:nvSpPr>
          <p:spPr>
            <a:xfrm flipH="false" flipV="false" rot="0">
              <a:off x="0" y="0"/>
              <a:ext cx="5041900" cy="5664200"/>
            </a:xfrm>
            <a:custGeom>
              <a:avLst/>
              <a:gdLst/>
              <a:ahLst/>
              <a:cxnLst/>
              <a:rect r="r" b="b" t="t" l="l"/>
              <a:pathLst>
                <a:path h="5664200" w="5041900">
                  <a:moveTo>
                    <a:pt x="507238" y="0"/>
                  </a:moveTo>
                  <a:cubicBezTo>
                    <a:pt x="227076" y="381"/>
                    <a:pt x="0" y="227711"/>
                    <a:pt x="0" y="508000"/>
                  </a:cubicBezTo>
                  <a:lnTo>
                    <a:pt x="0" y="5157343"/>
                  </a:lnTo>
                  <a:cubicBezTo>
                    <a:pt x="0" y="5426202"/>
                    <a:pt x="208915" y="5646293"/>
                    <a:pt x="473202" y="5664200"/>
                  </a:cubicBezTo>
                  <a:lnTo>
                    <a:pt x="4573016" y="5664200"/>
                  </a:lnTo>
                  <a:cubicBezTo>
                    <a:pt x="4815332" y="5647817"/>
                    <a:pt x="5010912" y="5461635"/>
                    <a:pt x="5041900" y="5223637"/>
                  </a:cubicBezTo>
                  <a:lnTo>
                    <a:pt x="5041900" y="5223637"/>
                  </a:lnTo>
                  <a:lnTo>
                    <a:pt x="5041900" y="441706"/>
                  </a:lnTo>
                  <a:lnTo>
                    <a:pt x="5041900" y="441706"/>
                  </a:lnTo>
                  <a:cubicBezTo>
                    <a:pt x="5009515" y="192659"/>
                    <a:pt x="4796663" y="381"/>
                    <a:pt x="4538980" y="0"/>
                  </a:cubicBezTo>
                  <a:close/>
                </a:path>
              </a:pathLst>
            </a:custGeom>
            <a:blipFill>
              <a:blip r:embed="rId6"/>
              <a:stretch>
                <a:fillRect l="-6140" t="0" r="-6202" b="0"/>
              </a:stretch>
            </a:blipFill>
          </p:spPr>
        </p:sp>
      </p:grpSp>
      <p:grpSp>
        <p:nvGrpSpPr>
          <p:cNvPr name="Group 9" id="9"/>
          <p:cNvGrpSpPr>
            <a:grpSpLocks noChangeAspect="true"/>
          </p:cNvGrpSpPr>
          <p:nvPr/>
        </p:nvGrpSpPr>
        <p:grpSpPr>
          <a:xfrm rot="0">
            <a:off x="15438663" y="5476246"/>
            <a:ext cx="2438400" cy="3600412"/>
            <a:chOff x="0" y="0"/>
            <a:chExt cx="3251200" cy="4800549"/>
          </a:xfrm>
        </p:grpSpPr>
        <p:sp>
          <p:nvSpPr>
            <p:cNvPr name="Freeform 10" id="10"/>
            <p:cNvSpPr/>
            <p:nvPr/>
          </p:nvSpPr>
          <p:spPr>
            <a:xfrm flipH="false" flipV="false" rot="0">
              <a:off x="0" y="0"/>
              <a:ext cx="3251200" cy="4800600"/>
            </a:xfrm>
            <a:custGeom>
              <a:avLst/>
              <a:gdLst/>
              <a:ahLst/>
              <a:cxnLst/>
              <a:rect r="r" b="b" t="t" l="l"/>
              <a:pathLst>
                <a:path h="4800600" w="3251200">
                  <a:moveTo>
                    <a:pt x="508000" y="0"/>
                  </a:moveTo>
                  <a:cubicBezTo>
                    <a:pt x="227457" y="0"/>
                    <a:pt x="0" y="227457"/>
                    <a:pt x="0" y="508000"/>
                  </a:cubicBezTo>
                  <a:lnTo>
                    <a:pt x="0" y="4292600"/>
                  </a:lnTo>
                  <a:cubicBezTo>
                    <a:pt x="0" y="4573143"/>
                    <a:pt x="227457" y="4800600"/>
                    <a:pt x="508000" y="4800600"/>
                  </a:cubicBezTo>
                  <a:lnTo>
                    <a:pt x="2743581" y="4800600"/>
                  </a:lnTo>
                  <a:cubicBezTo>
                    <a:pt x="3017012" y="4800600"/>
                    <a:pt x="3240151" y="4584446"/>
                    <a:pt x="3251200" y="4313682"/>
                  </a:cubicBezTo>
                  <a:lnTo>
                    <a:pt x="3251200" y="4313682"/>
                  </a:lnTo>
                  <a:lnTo>
                    <a:pt x="3251200" y="486918"/>
                  </a:lnTo>
                  <a:lnTo>
                    <a:pt x="3251200" y="486918"/>
                  </a:lnTo>
                  <a:cubicBezTo>
                    <a:pt x="3240151" y="216154"/>
                    <a:pt x="3017139" y="0"/>
                    <a:pt x="2743581" y="0"/>
                  </a:cubicBezTo>
                  <a:close/>
                </a:path>
              </a:pathLst>
            </a:custGeom>
            <a:blipFill>
              <a:blip r:embed="rId7"/>
              <a:stretch>
                <a:fillRect l="0" t="-832" r="0" b="-754"/>
              </a:stretch>
            </a:blipFill>
          </p:spPr>
        </p:sp>
      </p:grpSp>
      <p:sp>
        <p:nvSpPr>
          <p:cNvPr name="Freeform 11" id="11"/>
          <p:cNvSpPr/>
          <p:nvPr/>
        </p:nvSpPr>
        <p:spPr>
          <a:xfrm flipH="false" flipV="false" rot="0">
            <a:off x="1495291" y="5910529"/>
            <a:ext cx="5376148" cy="4047915"/>
          </a:xfrm>
          <a:custGeom>
            <a:avLst/>
            <a:gdLst/>
            <a:ahLst/>
            <a:cxnLst/>
            <a:rect r="r" b="b" t="t" l="l"/>
            <a:pathLst>
              <a:path h="4047915" w="5376148">
                <a:moveTo>
                  <a:pt x="0" y="0"/>
                </a:moveTo>
                <a:lnTo>
                  <a:pt x="5376148" y="0"/>
                </a:lnTo>
                <a:lnTo>
                  <a:pt x="5376148" y="4047916"/>
                </a:lnTo>
                <a:lnTo>
                  <a:pt x="0" y="404791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480012" y="301534"/>
            <a:ext cx="2068657" cy="2068657"/>
          </a:xfrm>
          <a:custGeom>
            <a:avLst/>
            <a:gdLst/>
            <a:ahLst/>
            <a:cxnLst/>
            <a:rect r="r" b="b" t="t" l="l"/>
            <a:pathLst>
              <a:path h="2068657" w="2068657">
                <a:moveTo>
                  <a:pt x="0" y="0"/>
                </a:moveTo>
                <a:lnTo>
                  <a:pt x="2068657" y="0"/>
                </a:lnTo>
                <a:lnTo>
                  <a:pt x="2068657" y="2068657"/>
                </a:lnTo>
                <a:lnTo>
                  <a:pt x="0" y="2068657"/>
                </a:lnTo>
                <a:lnTo>
                  <a:pt x="0" y="0"/>
                </a:lnTo>
                <a:close/>
              </a:path>
            </a:pathLst>
          </a:custGeom>
          <a:blipFill>
            <a:blip r:embed="rId10"/>
            <a:stretch>
              <a:fillRect l="0" t="0" r="0" b="0"/>
            </a:stretch>
          </a:blipFill>
        </p:spPr>
      </p:sp>
      <p:grpSp>
        <p:nvGrpSpPr>
          <p:cNvPr name="Group 13" id="13"/>
          <p:cNvGrpSpPr>
            <a:grpSpLocks noChangeAspect="true"/>
          </p:cNvGrpSpPr>
          <p:nvPr/>
        </p:nvGrpSpPr>
        <p:grpSpPr>
          <a:xfrm rot="0">
            <a:off x="-190258" y="4586630"/>
            <a:ext cx="8690096" cy="1090174"/>
            <a:chOff x="0" y="0"/>
            <a:chExt cx="8690089" cy="1090168"/>
          </a:xfrm>
        </p:grpSpPr>
        <p:sp>
          <p:nvSpPr>
            <p:cNvPr name="Freeform 14" id="14"/>
            <p:cNvSpPr/>
            <p:nvPr/>
          </p:nvSpPr>
          <p:spPr>
            <a:xfrm flipH="false" flipV="false" rot="0">
              <a:off x="0" y="0"/>
              <a:ext cx="8690102" cy="1090168"/>
            </a:xfrm>
            <a:custGeom>
              <a:avLst/>
              <a:gdLst/>
              <a:ahLst/>
              <a:cxnLst/>
              <a:rect r="r" b="b" t="t" l="l"/>
              <a:pathLst>
                <a:path h="1090168" w="8690102">
                  <a:moveTo>
                    <a:pt x="0" y="1090168"/>
                  </a:moveTo>
                  <a:lnTo>
                    <a:pt x="8690102" y="1090168"/>
                  </a:lnTo>
                  <a:lnTo>
                    <a:pt x="8690102" y="0"/>
                  </a:lnTo>
                  <a:lnTo>
                    <a:pt x="0" y="0"/>
                  </a:lnTo>
                  <a:close/>
                </a:path>
              </a:pathLst>
            </a:custGeom>
            <a:solidFill>
              <a:srgbClr val="000000">
                <a:alpha val="0"/>
              </a:srgbClr>
            </a:solidFill>
          </p:spPr>
        </p:sp>
      </p:grpSp>
      <p:grpSp>
        <p:nvGrpSpPr>
          <p:cNvPr name="Group 15" id="15"/>
          <p:cNvGrpSpPr>
            <a:grpSpLocks noChangeAspect="true"/>
          </p:cNvGrpSpPr>
          <p:nvPr/>
        </p:nvGrpSpPr>
        <p:grpSpPr>
          <a:xfrm rot="0">
            <a:off x="498826" y="94879"/>
            <a:ext cx="2520067" cy="2520067"/>
            <a:chOff x="0" y="0"/>
            <a:chExt cx="3188157" cy="3188157"/>
          </a:xfrm>
        </p:grpSpPr>
        <p:sp>
          <p:nvSpPr>
            <p:cNvPr name="Freeform 16" id="16"/>
            <p:cNvSpPr/>
            <p:nvPr/>
          </p:nvSpPr>
          <p:spPr>
            <a:xfrm flipH="false" flipV="false" rot="0">
              <a:off x="0" y="0"/>
              <a:ext cx="3188208" cy="3188208"/>
            </a:xfrm>
            <a:custGeom>
              <a:avLst/>
              <a:gdLst/>
              <a:ahLst/>
              <a:cxnLst/>
              <a:rect r="r" b="b" t="t" l="l"/>
              <a:pathLst>
                <a:path h="3188208" w="3188208">
                  <a:moveTo>
                    <a:pt x="0" y="3188208"/>
                  </a:moveTo>
                  <a:lnTo>
                    <a:pt x="3188208" y="3188208"/>
                  </a:lnTo>
                  <a:lnTo>
                    <a:pt x="3188208" y="0"/>
                  </a:lnTo>
                  <a:lnTo>
                    <a:pt x="0" y="0"/>
                  </a:lnTo>
                  <a:close/>
                </a:path>
              </a:pathLst>
            </a:custGeom>
            <a:solidFill>
              <a:srgbClr val="000000">
                <a:alpha val="0"/>
              </a:srgbClr>
            </a:solidFill>
          </p:spPr>
        </p:sp>
      </p:grpSp>
      <p:grpSp>
        <p:nvGrpSpPr>
          <p:cNvPr name="Group 17" id="17"/>
          <p:cNvGrpSpPr>
            <a:grpSpLocks noChangeAspect="true"/>
          </p:cNvGrpSpPr>
          <p:nvPr/>
        </p:nvGrpSpPr>
        <p:grpSpPr>
          <a:xfrm rot="0">
            <a:off x="1428616" y="5910529"/>
            <a:ext cx="5380625" cy="4047915"/>
            <a:chOff x="0" y="0"/>
            <a:chExt cx="5380622" cy="4047922"/>
          </a:xfrm>
        </p:grpSpPr>
        <p:sp>
          <p:nvSpPr>
            <p:cNvPr name="Freeform 18" id="18"/>
            <p:cNvSpPr/>
            <p:nvPr/>
          </p:nvSpPr>
          <p:spPr>
            <a:xfrm flipH="false" flipV="false" rot="0">
              <a:off x="0" y="0"/>
              <a:ext cx="5380609" cy="4047871"/>
            </a:xfrm>
            <a:custGeom>
              <a:avLst/>
              <a:gdLst/>
              <a:ahLst/>
              <a:cxnLst/>
              <a:rect r="r" b="b" t="t" l="l"/>
              <a:pathLst>
                <a:path h="4047871" w="5380609">
                  <a:moveTo>
                    <a:pt x="0" y="4047871"/>
                  </a:moveTo>
                  <a:lnTo>
                    <a:pt x="5380609" y="4047871"/>
                  </a:lnTo>
                  <a:lnTo>
                    <a:pt x="5380609" y="0"/>
                  </a:lnTo>
                  <a:lnTo>
                    <a:pt x="0" y="0"/>
                  </a:lnTo>
                  <a:close/>
                </a:path>
              </a:pathLst>
            </a:custGeom>
            <a:solidFill>
              <a:srgbClr val="000000">
                <a:alpha val="0"/>
              </a:srgbClr>
            </a:solidFill>
          </p:spPr>
        </p:sp>
      </p:grpSp>
      <p:grpSp>
        <p:nvGrpSpPr>
          <p:cNvPr name="Group 19" id="19"/>
          <p:cNvGrpSpPr>
            <a:grpSpLocks noChangeAspect="true"/>
          </p:cNvGrpSpPr>
          <p:nvPr/>
        </p:nvGrpSpPr>
        <p:grpSpPr>
          <a:xfrm rot="0">
            <a:off x="11333083" y="5294814"/>
            <a:ext cx="3784635" cy="4249026"/>
            <a:chOff x="0" y="0"/>
            <a:chExt cx="3784638" cy="4249026"/>
          </a:xfrm>
        </p:grpSpPr>
        <p:sp>
          <p:nvSpPr>
            <p:cNvPr name="Freeform 20" id="20"/>
            <p:cNvSpPr/>
            <p:nvPr/>
          </p:nvSpPr>
          <p:spPr>
            <a:xfrm flipH="false" flipV="false" rot="0">
              <a:off x="0" y="0"/>
              <a:ext cx="3784600" cy="4249039"/>
            </a:xfrm>
            <a:custGeom>
              <a:avLst/>
              <a:gdLst/>
              <a:ahLst/>
              <a:cxnLst/>
              <a:rect r="r" b="b" t="t" l="l"/>
              <a:pathLst>
                <a:path h="4249039" w="3784600">
                  <a:moveTo>
                    <a:pt x="0" y="4249039"/>
                  </a:moveTo>
                  <a:lnTo>
                    <a:pt x="3784600" y="4249039"/>
                  </a:lnTo>
                  <a:lnTo>
                    <a:pt x="3784600" y="0"/>
                  </a:lnTo>
                  <a:lnTo>
                    <a:pt x="0" y="0"/>
                  </a:lnTo>
                  <a:close/>
                </a:path>
              </a:pathLst>
            </a:custGeom>
            <a:solidFill>
              <a:srgbClr val="000000">
                <a:alpha val="0"/>
              </a:srgbClr>
            </a:solidFill>
          </p:spPr>
        </p:sp>
      </p:grpSp>
      <p:grpSp>
        <p:nvGrpSpPr>
          <p:cNvPr name="Group 21" id="21"/>
          <p:cNvGrpSpPr>
            <a:grpSpLocks noChangeAspect="true"/>
          </p:cNvGrpSpPr>
          <p:nvPr/>
        </p:nvGrpSpPr>
        <p:grpSpPr>
          <a:xfrm rot="0">
            <a:off x="11401692" y="540948"/>
            <a:ext cx="3647427" cy="2735570"/>
            <a:chOff x="0" y="0"/>
            <a:chExt cx="3647427" cy="2735567"/>
          </a:xfrm>
        </p:grpSpPr>
        <p:sp>
          <p:nvSpPr>
            <p:cNvPr name="Freeform 22" id="22"/>
            <p:cNvSpPr/>
            <p:nvPr/>
          </p:nvSpPr>
          <p:spPr>
            <a:xfrm flipH="false" flipV="false" rot="0">
              <a:off x="0" y="0"/>
              <a:ext cx="3647440" cy="2735580"/>
            </a:xfrm>
            <a:custGeom>
              <a:avLst/>
              <a:gdLst/>
              <a:ahLst/>
              <a:cxnLst/>
              <a:rect r="r" b="b" t="t" l="l"/>
              <a:pathLst>
                <a:path h="2735580" w="3647440">
                  <a:moveTo>
                    <a:pt x="0" y="2735580"/>
                  </a:moveTo>
                  <a:lnTo>
                    <a:pt x="3647440" y="2735580"/>
                  </a:lnTo>
                  <a:lnTo>
                    <a:pt x="3647440" y="0"/>
                  </a:lnTo>
                  <a:lnTo>
                    <a:pt x="0" y="0"/>
                  </a:lnTo>
                  <a:close/>
                </a:path>
              </a:pathLst>
            </a:custGeom>
            <a:solidFill>
              <a:srgbClr val="000000">
                <a:alpha val="0"/>
              </a:srgbClr>
            </a:solidFill>
          </p:spPr>
        </p:sp>
      </p:grpSp>
      <p:grpSp>
        <p:nvGrpSpPr>
          <p:cNvPr name="Group 23" id="23"/>
          <p:cNvGrpSpPr>
            <a:grpSpLocks noChangeAspect="true"/>
          </p:cNvGrpSpPr>
          <p:nvPr/>
        </p:nvGrpSpPr>
        <p:grpSpPr>
          <a:xfrm rot="0">
            <a:off x="15305313" y="978818"/>
            <a:ext cx="2817933" cy="4135022"/>
            <a:chOff x="0" y="0"/>
            <a:chExt cx="2817927" cy="4135031"/>
          </a:xfrm>
        </p:grpSpPr>
        <p:sp>
          <p:nvSpPr>
            <p:cNvPr name="Freeform 24" id="24"/>
            <p:cNvSpPr/>
            <p:nvPr/>
          </p:nvSpPr>
          <p:spPr>
            <a:xfrm flipH="false" flipV="false" rot="0">
              <a:off x="0" y="0"/>
              <a:ext cx="2817876" cy="4134993"/>
            </a:xfrm>
            <a:custGeom>
              <a:avLst/>
              <a:gdLst/>
              <a:ahLst/>
              <a:cxnLst/>
              <a:rect r="r" b="b" t="t" l="l"/>
              <a:pathLst>
                <a:path h="4134993" w="2817876">
                  <a:moveTo>
                    <a:pt x="0" y="4134993"/>
                  </a:moveTo>
                  <a:lnTo>
                    <a:pt x="2817876" y="4134993"/>
                  </a:lnTo>
                  <a:lnTo>
                    <a:pt x="2817876" y="0"/>
                  </a:lnTo>
                  <a:lnTo>
                    <a:pt x="0" y="0"/>
                  </a:lnTo>
                  <a:close/>
                </a:path>
              </a:pathLst>
            </a:custGeom>
            <a:solidFill>
              <a:srgbClr val="000000">
                <a:alpha val="0"/>
              </a:srgbClr>
            </a:solidFill>
          </p:spPr>
        </p:sp>
      </p:grpSp>
      <p:grpSp>
        <p:nvGrpSpPr>
          <p:cNvPr name="Group 25" id="25"/>
          <p:cNvGrpSpPr>
            <a:grpSpLocks noChangeAspect="true"/>
          </p:cNvGrpSpPr>
          <p:nvPr/>
        </p:nvGrpSpPr>
        <p:grpSpPr>
          <a:xfrm rot="0">
            <a:off x="15438663" y="5552446"/>
            <a:ext cx="2438724" cy="3600412"/>
            <a:chOff x="0" y="0"/>
            <a:chExt cx="2438718" cy="3600412"/>
          </a:xfrm>
        </p:grpSpPr>
        <p:sp>
          <p:nvSpPr>
            <p:cNvPr name="Freeform 26" id="26"/>
            <p:cNvSpPr/>
            <p:nvPr/>
          </p:nvSpPr>
          <p:spPr>
            <a:xfrm flipH="false" flipV="false" rot="0">
              <a:off x="0" y="0"/>
              <a:ext cx="2438781" cy="3600450"/>
            </a:xfrm>
            <a:custGeom>
              <a:avLst/>
              <a:gdLst/>
              <a:ahLst/>
              <a:cxnLst/>
              <a:rect r="r" b="b" t="t" l="l"/>
              <a:pathLst>
                <a:path h="3600450" w="2438781">
                  <a:moveTo>
                    <a:pt x="0" y="3600450"/>
                  </a:moveTo>
                  <a:lnTo>
                    <a:pt x="2438781" y="3600450"/>
                  </a:lnTo>
                  <a:lnTo>
                    <a:pt x="2438781" y="0"/>
                  </a:lnTo>
                  <a:lnTo>
                    <a:pt x="0" y="0"/>
                  </a:lnTo>
                  <a:close/>
                </a:path>
              </a:pathLst>
            </a:custGeom>
            <a:solidFill>
              <a:srgbClr val="000000">
                <a:alpha val="0"/>
              </a:srgbClr>
            </a:solidFill>
          </p:spPr>
        </p:sp>
      </p:grpSp>
      <p:sp>
        <p:nvSpPr>
          <p:cNvPr name="TextBox 27" id="27"/>
          <p:cNvSpPr txBox="true"/>
          <p:nvPr/>
        </p:nvSpPr>
        <p:spPr>
          <a:xfrm rot="0">
            <a:off x="3123668" y="874112"/>
            <a:ext cx="11335341" cy="891746"/>
          </a:xfrm>
          <a:prstGeom prst="rect">
            <a:avLst/>
          </a:prstGeom>
        </p:spPr>
        <p:txBody>
          <a:bodyPr anchor="t" rtlCol="false" tIns="0" lIns="0" bIns="0" rIns="0">
            <a:spAutoFit/>
          </a:bodyPr>
          <a:lstStyle/>
          <a:p>
            <a:pPr algn="l">
              <a:lnSpc>
                <a:spcPts val="7541"/>
              </a:lnSpc>
            </a:pPr>
            <a:r>
              <a:rPr lang="en-US" b="true" sz="4573">
                <a:solidFill>
                  <a:srgbClr val="FFFFFF"/>
                </a:solidFill>
                <a:latin typeface="Canva Sans Bold"/>
                <a:ea typeface="Canva Sans Bold"/>
                <a:cs typeface="Canva Sans Bold"/>
                <a:sym typeface="Canva Sans Bold"/>
              </a:rPr>
              <a:t>A 2-days National Level Hackathon on</a:t>
            </a:r>
          </a:p>
        </p:txBody>
      </p:sp>
      <p:sp>
        <p:nvSpPr>
          <p:cNvPr name="TextBox 28" id="28"/>
          <p:cNvSpPr txBox="true"/>
          <p:nvPr/>
        </p:nvSpPr>
        <p:spPr>
          <a:xfrm rot="0">
            <a:off x="3649471" y="2318515"/>
            <a:ext cx="7388342" cy="727813"/>
          </a:xfrm>
          <a:prstGeom prst="rect">
            <a:avLst/>
          </a:prstGeom>
        </p:spPr>
        <p:txBody>
          <a:bodyPr anchor="t" rtlCol="false" tIns="0" lIns="0" bIns="0" rIns="0">
            <a:spAutoFit/>
          </a:bodyPr>
          <a:lstStyle/>
          <a:p>
            <a:pPr algn="ctr">
              <a:lnSpc>
                <a:spcPts val="6222"/>
              </a:lnSpc>
            </a:pPr>
            <a:r>
              <a:rPr lang="en-US" b="true" sz="3773">
                <a:solidFill>
                  <a:srgbClr val="B9B1C9"/>
                </a:solidFill>
                <a:latin typeface="Canva Sans Bold"/>
                <a:ea typeface="Canva Sans Bold"/>
                <a:cs typeface="Canva Sans Bold"/>
                <a:sym typeface="Canva Sans Bold"/>
              </a:rPr>
              <a:t>TECHNO</a:t>
            </a:r>
            <a:r>
              <a:rPr lang="en-US" b="true" sz="3773">
                <a:solidFill>
                  <a:srgbClr val="B9B1C9"/>
                </a:solidFill>
                <a:latin typeface="Canva Sans Bold"/>
                <a:ea typeface="Canva Sans Bold"/>
                <a:cs typeface="Canva Sans Bold"/>
                <a:sym typeface="Canva Sans Bold"/>
              </a:rPr>
              <a:t> BASED PROJECT</a:t>
            </a:r>
          </a:p>
        </p:txBody>
      </p:sp>
      <p:sp>
        <p:nvSpPr>
          <p:cNvPr name="TextBox 29" id="29"/>
          <p:cNvSpPr txBox="true"/>
          <p:nvPr/>
        </p:nvSpPr>
        <p:spPr>
          <a:xfrm rot="0">
            <a:off x="2563425" y="4944837"/>
            <a:ext cx="3722808" cy="427653"/>
          </a:xfrm>
          <a:prstGeom prst="rect">
            <a:avLst/>
          </a:prstGeom>
        </p:spPr>
        <p:txBody>
          <a:bodyPr anchor="t" rtlCol="false" tIns="0" lIns="0" bIns="0" rIns="0">
            <a:spAutoFit/>
          </a:bodyPr>
          <a:lstStyle/>
          <a:p>
            <a:pPr algn="l">
              <a:lnSpc>
                <a:spcPts val="3461"/>
              </a:lnSpc>
            </a:pPr>
            <a:r>
              <a:rPr lang="en-US" b="true" sz="2472">
                <a:solidFill>
                  <a:srgbClr val="000000"/>
                </a:solidFill>
                <a:latin typeface="Canva Sans Bold"/>
                <a:ea typeface="Canva Sans Bold"/>
                <a:cs typeface="Canva Sans Bold"/>
                <a:sym typeface="Canva Sans Bold"/>
              </a:rPr>
              <a:t>SELECTED TOPIC NAME</a:t>
            </a:r>
          </a:p>
        </p:txBody>
      </p:sp>
      <p:sp>
        <p:nvSpPr>
          <p:cNvPr name="TextBox 30" id="30"/>
          <p:cNvSpPr txBox="true"/>
          <p:nvPr/>
        </p:nvSpPr>
        <p:spPr>
          <a:xfrm rot="0">
            <a:off x="2806574" y="6918017"/>
            <a:ext cx="2662809" cy="1556223"/>
          </a:xfrm>
          <a:prstGeom prst="rect">
            <a:avLst/>
          </a:prstGeom>
        </p:spPr>
        <p:txBody>
          <a:bodyPr anchor="t" rtlCol="false" tIns="0" lIns="0" bIns="0" rIns="0">
            <a:spAutoFit/>
          </a:bodyPr>
          <a:lstStyle/>
          <a:p>
            <a:pPr algn="ctr">
              <a:lnSpc>
                <a:spcPts val="3075"/>
              </a:lnSpc>
            </a:pPr>
            <a:r>
              <a:rPr lang="en-US" sz="2199">
                <a:solidFill>
                  <a:srgbClr val="000000"/>
                </a:solidFill>
                <a:latin typeface="Canva Sans"/>
                <a:ea typeface="Canva Sans"/>
                <a:cs typeface="Canva Sans"/>
                <a:sym typeface="Canva Sans"/>
              </a:rPr>
              <a:t>Team Name Name of Leader Date of Submission College Address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6626952"/>
            <a:ext cx="2230660" cy="3660048"/>
          </a:xfrm>
          <a:custGeom>
            <a:avLst/>
            <a:gdLst/>
            <a:ahLst/>
            <a:cxnLst/>
            <a:rect r="r" b="b" t="t" l="l"/>
            <a:pathLst>
              <a:path h="3660048" w="2230660">
                <a:moveTo>
                  <a:pt x="0" y="0"/>
                </a:moveTo>
                <a:lnTo>
                  <a:pt x="2230660" y="0"/>
                </a:lnTo>
                <a:lnTo>
                  <a:pt x="2230660" y="3660048"/>
                </a:lnTo>
                <a:lnTo>
                  <a:pt x="0" y="3660048"/>
                </a:lnTo>
                <a:lnTo>
                  <a:pt x="0" y="0"/>
                </a:lnTo>
                <a:close/>
              </a:path>
            </a:pathLst>
          </a:custGeom>
          <a:blipFill>
            <a:blip r:embed="rId4"/>
            <a:stretch>
              <a:fillRect l="-30236" t="0" r="0" b="-10342"/>
            </a:stretch>
          </a:blipFill>
        </p:spPr>
      </p:sp>
      <p:grpSp>
        <p:nvGrpSpPr>
          <p:cNvPr name="Group 4" id="4"/>
          <p:cNvGrpSpPr>
            <a:grpSpLocks noChangeAspect="true"/>
          </p:cNvGrpSpPr>
          <p:nvPr/>
        </p:nvGrpSpPr>
        <p:grpSpPr>
          <a:xfrm rot="0">
            <a:off x="0" y="240421"/>
            <a:ext cx="18288000" cy="1043454"/>
            <a:chOff x="0" y="0"/>
            <a:chExt cx="18288000" cy="1043457"/>
          </a:xfrm>
        </p:grpSpPr>
        <p:sp>
          <p:nvSpPr>
            <p:cNvPr name="Freeform 5" id="5"/>
            <p:cNvSpPr/>
            <p:nvPr/>
          </p:nvSpPr>
          <p:spPr>
            <a:xfrm flipH="false" flipV="false" rot="0">
              <a:off x="0" y="0"/>
              <a:ext cx="18288000" cy="1043432"/>
            </a:xfrm>
            <a:custGeom>
              <a:avLst/>
              <a:gdLst/>
              <a:ahLst/>
              <a:cxnLst/>
              <a:rect r="r" b="b" t="t" l="l"/>
              <a:pathLst>
                <a:path h="1043432" w="18288000">
                  <a:moveTo>
                    <a:pt x="771525" y="0"/>
                  </a:moveTo>
                  <a:lnTo>
                    <a:pt x="0" y="521716"/>
                  </a:lnTo>
                  <a:lnTo>
                    <a:pt x="771525" y="1043432"/>
                  </a:lnTo>
                  <a:lnTo>
                    <a:pt x="17516475" y="1043432"/>
                  </a:lnTo>
                  <a:lnTo>
                    <a:pt x="18288000" y="521716"/>
                  </a:lnTo>
                  <a:lnTo>
                    <a:pt x="17516475" y="0"/>
                  </a:lnTo>
                  <a:close/>
                </a:path>
              </a:pathLst>
            </a:custGeom>
            <a:solidFill>
              <a:srgbClr val="B9B1C9"/>
            </a:solidFill>
          </p:spPr>
        </p:sp>
      </p:grpSp>
      <p:grpSp>
        <p:nvGrpSpPr>
          <p:cNvPr name="Group 6" id="6"/>
          <p:cNvGrpSpPr>
            <a:grpSpLocks noChangeAspect="true"/>
          </p:cNvGrpSpPr>
          <p:nvPr/>
        </p:nvGrpSpPr>
        <p:grpSpPr>
          <a:xfrm rot="0">
            <a:off x="1608725" y="2846099"/>
            <a:ext cx="133350" cy="133350"/>
            <a:chOff x="0" y="0"/>
            <a:chExt cx="133350" cy="133350"/>
          </a:xfrm>
        </p:grpSpPr>
        <p:sp>
          <p:nvSpPr>
            <p:cNvPr name="Freeform 7" id="7"/>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8" id="8"/>
          <p:cNvGrpSpPr>
            <a:grpSpLocks noChangeAspect="true"/>
          </p:cNvGrpSpPr>
          <p:nvPr/>
        </p:nvGrpSpPr>
        <p:grpSpPr>
          <a:xfrm rot="0">
            <a:off x="1608725" y="3912899"/>
            <a:ext cx="133350" cy="133350"/>
            <a:chOff x="0" y="0"/>
            <a:chExt cx="133350" cy="133350"/>
          </a:xfrm>
        </p:grpSpPr>
        <p:sp>
          <p:nvSpPr>
            <p:cNvPr name="Freeform 9" id="9"/>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sp>
        <p:nvSpPr>
          <p:cNvPr name="Freeform 10" id="10"/>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11" id="11"/>
          <p:cNvGrpSpPr>
            <a:grpSpLocks noChangeAspect="true"/>
          </p:cNvGrpSpPr>
          <p:nvPr/>
        </p:nvGrpSpPr>
        <p:grpSpPr>
          <a:xfrm rot="0">
            <a:off x="0" y="6626952"/>
            <a:ext cx="2235194" cy="3660048"/>
            <a:chOff x="0" y="0"/>
            <a:chExt cx="2235187" cy="3660038"/>
          </a:xfrm>
        </p:grpSpPr>
        <p:sp>
          <p:nvSpPr>
            <p:cNvPr name="Freeform 12" id="12"/>
            <p:cNvSpPr/>
            <p:nvPr/>
          </p:nvSpPr>
          <p:spPr>
            <a:xfrm flipH="false" flipV="false" rot="0">
              <a:off x="0" y="0"/>
              <a:ext cx="2235200" cy="3660013"/>
            </a:xfrm>
            <a:custGeom>
              <a:avLst/>
              <a:gdLst/>
              <a:ahLst/>
              <a:cxnLst/>
              <a:rect r="r" b="b" t="t" l="l"/>
              <a:pathLst>
                <a:path h="3660013" w="2235200">
                  <a:moveTo>
                    <a:pt x="0" y="0"/>
                  </a:moveTo>
                  <a:lnTo>
                    <a:pt x="0" y="3660013"/>
                  </a:lnTo>
                  <a:lnTo>
                    <a:pt x="2235200" y="3660013"/>
                  </a:lnTo>
                  <a:lnTo>
                    <a:pt x="2235200" y="0"/>
                  </a:lnTo>
                  <a:close/>
                </a:path>
              </a:pathLst>
            </a:custGeom>
            <a:solidFill>
              <a:srgbClr val="000000">
                <a:alpha val="0"/>
              </a:srgbClr>
            </a:solidFill>
          </p:spPr>
        </p:sp>
      </p:grpSp>
      <p:grpSp>
        <p:nvGrpSpPr>
          <p:cNvPr name="Group 13" id="13"/>
          <p:cNvGrpSpPr>
            <a:grpSpLocks noChangeAspect="true"/>
          </p:cNvGrpSpPr>
          <p:nvPr/>
        </p:nvGrpSpPr>
        <p:grpSpPr>
          <a:xfrm rot="0">
            <a:off x="0" y="240421"/>
            <a:ext cx="18288000" cy="1043454"/>
            <a:chOff x="0" y="0"/>
            <a:chExt cx="18288000" cy="1043457"/>
          </a:xfrm>
        </p:grpSpPr>
        <p:sp>
          <p:nvSpPr>
            <p:cNvPr name="Freeform 14" id="14"/>
            <p:cNvSpPr/>
            <p:nvPr/>
          </p:nvSpPr>
          <p:spPr>
            <a:xfrm flipH="false" flipV="false" rot="0">
              <a:off x="0" y="0"/>
              <a:ext cx="18288000" cy="1043432"/>
            </a:xfrm>
            <a:custGeom>
              <a:avLst/>
              <a:gdLst/>
              <a:ahLst/>
              <a:cxnLst/>
              <a:rect r="r" b="b" t="t" l="l"/>
              <a:pathLst>
                <a:path h="1043432" w="18288000">
                  <a:moveTo>
                    <a:pt x="0" y="1043432"/>
                  </a:moveTo>
                  <a:lnTo>
                    <a:pt x="18288000" y="1043432"/>
                  </a:lnTo>
                  <a:lnTo>
                    <a:pt x="18288000" y="0"/>
                  </a:lnTo>
                  <a:lnTo>
                    <a:pt x="0" y="0"/>
                  </a:lnTo>
                  <a:close/>
                </a:path>
              </a:pathLst>
            </a:custGeom>
            <a:solidFill>
              <a:srgbClr val="000000">
                <a:alpha val="0"/>
              </a:srgbClr>
            </a:solidFill>
          </p:spPr>
        </p:sp>
      </p:grpSp>
      <p:grpSp>
        <p:nvGrpSpPr>
          <p:cNvPr name="Group 15" id="15"/>
          <p:cNvGrpSpPr>
            <a:grpSpLocks noChangeAspect="true"/>
          </p:cNvGrpSpPr>
          <p:nvPr/>
        </p:nvGrpSpPr>
        <p:grpSpPr>
          <a:xfrm rot="0">
            <a:off x="15670159" y="7681208"/>
            <a:ext cx="2389699" cy="2389699"/>
            <a:chOff x="0" y="0"/>
            <a:chExt cx="2389696" cy="2389696"/>
          </a:xfrm>
        </p:grpSpPr>
        <p:sp>
          <p:nvSpPr>
            <p:cNvPr name="Freeform 16" id="16"/>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7" id="17"/>
          <p:cNvSpPr txBox="true"/>
          <p:nvPr/>
        </p:nvSpPr>
        <p:spPr>
          <a:xfrm rot="0">
            <a:off x="6171095" y="350187"/>
            <a:ext cx="5786495" cy="706307"/>
          </a:xfrm>
          <a:prstGeom prst="rect">
            <a:avLst/>
          </a:prstGeom>
        </p:spPr>
        <p:txBody>
          <a:bodyPr anchor="t" rtlCol="false" tIns="0" lIns="0" bIns="0" rIns="0">
            <a:spAutoFit/>
          </a:bodyPr>
          <a:lstStyle/>
          <a:p>
            <a:pPr algn="l">
              <a:lnSpc>
                <a:spcPts val="5599"/>
              </a:lnSpc>
            </a:pPr>
            <a:r>
              <a:rPr lang="en-US" b="true" sz="3999">
                <a:solidFill>
                  <a:srgbClr val="344685"/>
                </a:solidFill>
                <a:latin typeface="Canva Sans Bold"/>
                <a:ea typeface="Canva Sans Bold"/>
                <a:cs typeface="Canva Sans Bold"/>
                <a:sym typeface="Canva Sans Bold"/>
              </a:rPr>
              <a:t>EVALUATION METRICS</a:t>
            </a:r>
          </a:p>
        </p:txBody>
      </p:sp>
      <p:sp>
        <p:nvSpPr>
          <p:cNvPr name="TextBox 18" id="18"/>
          <p:cNvSpPr txBox="true"/>
          <p:nvPr/>
        </p:nvSpPr>
        <p:spPr>
          <a:xfrm rot="0">
            <a:off x="1942100" y="2583466"/>
            <a:ext cx="14958527" cy="21299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Explain the anticipated impact of project solution in this area (e.g., cost savings, user satisfaction). Define metrics or KPIs that could indicate success, likje response times, accuracy, or user engagement.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5007462" y="1995488"/>
            <a:ext cx="3280538" cy="3934654"/>
          </a:xfrm>
          <a:custGeom>
            <a:avLst/>
            <a:gdLst/>
            <a:ahLst/>
            <a:cxnLst/>
            <a:rect r="r" b="b" t="t" l="l"/>
            <a:pathLst>
              <a:path h="3934654" w="3280538">
                <a:moveTo>
                  <a:pt x="3280538" y="0"/>
                </a:moveTo>
                <a:lnTo>
                  <a:pt x="0" y="0"/>
                </a:lnTo>
                <a:lnTo>
                  <a:pt x="0" y="3934653"/>
                </a:lnTo>
                <a:lnTo>
                  <a:pt x="3280538" y="3934653"/>
                </a:lnTo>
                <a:lnTo>
                  <a:pt x="3280538" y="0"/>
                </a:lnTo>
                <a:close/>
              </a:path>
            </a:pathLst>
          </a:custGeom>
          <a:blipFill>
            <a:blip r:embed="rId4"/>
            <a:stretch>
              <a:fillRect l="0" t="-1014" r="0" b="-1014"/>
            </a:stretch>
          </a:blipFill>
        </p:spPr>
      </p:sp>
      <p:grpSp>
        <p:nvGrpSpPr>
          <p:cNvPr name="Group 4" id="4"/>
          <p:cNvGrpSpPr>
            <a:grpSpLocks noChangeAspect="true"/>
          </p:cNvGrpSpPr>
          <p:nvPr/>
        </p:nvGrpSpPr>
        <p:grpSpPr>
          <a:xfrm rot="0">
            <a:off x="-778612" y="5930141"/>
            <a:ext cx="7332497" cy="771525"/>
            <a:chOff x="0" y="0"/>
            <a:chExt cx="7332497" cy="771525"/>
          </a:xfrm>
        </p:grpSpPr>
        <p:sp>
          <p:nvSpPr>
            <p:cNvPr name="Freeform 5" id="5"/>
            <p:cNvSpPr/>
            <p:nvPr/>
          </p:nvSpPr>
          <p:spPr>
            <a:xfrm flipH="false" flipV="false" rot="0">
              <a:off x="778637" y="0"/>
              <a:ext cx="6553835" cy="771525"/>
            </a:xfrm>
            <a:custGeom>
              <a:avLst/>
              <a:gdLst/>
              <a:ahLst/>
              <a:cxnLst/>
              <a:rect r="r" b="b" t="t" l="l"/>
              <a:pathLst>
                <a:path h="771525" w="6553835">
                  <a:moveTo>
                    <a:pt x="0" y="0"/>
                  </a:moveTo>
                  <a:lnTo>
                    <a:pt x="0" y="771525"/>
                  </a:lnTo>
                  <a:lnTo>
                    <a:pt x="5782437" y="771525"/>
                  </a:lnTo>
                  <a:lnTo>
                    <a:pt x="6553835" y="385826"/>
                  </a:lnTo>
                  <a:lnTo>
                    <a:pt x="6553835" y="385699"/>
                  </a:lnTo>
                  <a:lnTo>
                    <a:pt x="5782437" y="0"/>
                  </a:lnTo>
                  <a:close/>
                </a:path>
              </a:pathLst>
            </a:custGeom>
            <a:solidFill>
              <a:srgbClr val="B9B1C9"/>
            </a:solidFill>
          </p:spPr>
        </p:sp>
      </p:grpSp>
      <p:grpSp>
        <p:nvGrpSpPr>
          <p:cNvPr name="Group 6" id="6"/>
          <p:cNvGrpSpPr>
            <a:grpSpLocks noChangeAspect="true"/>
          </p:cNvGrpSpPr>
          <p:nvPr/>
        </p:nvGrpSpPr>
        <p:grpSpPr>
          <a:xfrm rot="0">
            <a:off x="0" y="214198"/>
            <a:ext cx="18287952" cy="1127855"/>
            <a:chOff x="0" y="0"/>
            <a:chExt cx="18287949" cy="1127849"/>
          </a:xfrm>
        </p:grpSpPr>
        <p:sp>
          <p:nvSpPr>
            <p:cNvPr name="Freeform 7" id="7"/>
            <p:cNvSpPr/>
            <p:nvPr/>
          </p:nvSpPr>
          <p:spPr>
            <a:xfrm flipH="false" flipV="false" rot="0">
              <a:off x="0" y="0"/>
              <a:ext cx="18288000" cy="1127760"/>
            </a:xfrm>
            <a:custGeom>
              <a:avLst/>
              <a:gdLst/>
              <a:ahLst/>
              <a:cxnLst/>
              <a:rect r="r" b="b" t="t" l="l"/>
              <a:pathLst>
                <a:path h="1127760" w="18288000">
                  <a:moveTo>
                    <a:pt x="771525" y="0"/>
                  </a:moveTo>
                  <a:lnTo>
                    <a:pt x="0" y="563880"/>
                  </a:lnTo>
                  <a:lnTo>
                    <a:pt x="771525" y="1127760"/>
                  </a:lnTo>
                  <a:lnTo>
                    <a:pt x="17516475" y="1127760"/>
                  </a:lnTo>
                  <a:lnTo>
                    <a:pt x="18288000" y="564007"/>
                  </a:lnTo>
                  <a:lnTo>
                    <a:pt x="18288000" y="563880"/>
                  </a:lnTo>
                  <a:lnTo>
                    <a:pt x="17516475" y="0"/>
                  </a:lnTo>
                  <a:close/>
                </a:path>
              </a:pathLst>
            </a:custGeom>
            <a:solidFill>
              <a:srgbClr val="B9B1C9"/>
            </a:solidFill>
          </p:spPr>
        </p:sp>
      </p:grpSp>
      <p:sp>
        <p:nvSpPr>
          <p:cNvPr name="Freeform 8" id="8"/>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9" id="9"/>
          <p:cNvGrpSpPr>
            <a:grpSpLocks noChangeAspect="true"/>
          </p:cNvGrpSpPr>
          <p:nvPr/>
        </p:nvGrpSpPr>
        <p:grpSpPr>
          <a:xfrm rot="0">
            <a:off x="0" y="5930141"/>
            <a:ext cx="6554038" cy="771525"/>
            <a:chOff x="0" y="0"/>
            <a:chExt cx="6554038" cy="771525"/>
          </a:xfrm>
        </p:grpSpPr>
        <p:sp>
          <p:nvSpPr>
            <p:cNvPr name="Freeform 10" id="10"/>
            <p:cNvSpPr/>
            <p:nvPr/>
          </p:nvSpPr>
          <p:spPr>
            <a:xfrm flipH="false" flipV="false" rot="0">
              <a:off x="0" y="0"/>
              <a:ext cx="6554089" cy="771525"/>
            </a:xfrm>
            <a:custGeom>
              <a:avLst/>
              <a:gdLst/>
              <a:ahLst/>
              <a:cxnLst/>
              <a:rect r="r" b="b" t="t" l="l"/>
              <a:pathLst>
                <a:path h="771525" w="6554089">
                  <a:moveTo>
                    <a:pt x="0" y="0"/>
                  </a:moveTo>
                  <a:lnTo>
                    <a:pt x="0" y="771525"/>
                  </a:lnTo>
                  <a:lnTo>
                    <a:pt x="6554089" y="771525"/>
                  </a:lnTo>
                  <a:lnTo>
                    <a:pt x="6554089" y="0"/>
                  </a:lnTo>
                  <a:close/>
                </a:path>
              </a:pathLst>
            </a:custGeom>
            <a:solidFill>
              <a:srgbClr val="000000">
                <a:alpha val="0"/>
              </a:srgbClr>
            </a:solidFill>
          </p:spPr>
        </p:sp>
      </p:grpSp>
      <p:grpSp>
        <p:nvGrpSpPr>
          <p:cNvPr name="Group 11" id="11"/>
          <p:cNvGrpSpPr>
            <a:grpSpLocks noChangeAspect="true"/>
          </p:cNvGrpSpPr>
          <p:nvPr/>
        </p:nvGrpSpPr>
        <p:grpSpPr>
          <a:xfrm rot="0">
            <a:off x="801834" y="3201772"/>
            <a:ext cx="133350" cy="133350"/>
            <a:chOff x="0" y="0"/>
            <a:chExt cx="133350" cy="133350"/>
          </a:xfrm>
        </p:grpSpPr>
        <p:sp>
          <p:nvSpPr>
            <p:cNvPr name="Freeform 12" id="12"/>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13" id="13"/>
          <p:cNvGrpSpPr>
            <a:grpSpLocks noChangeAspect="true"/>
          </p:cNvGrpSpPr>
          <p:nvPr/>
        </p:nvGrpSpPr>
        <p:grpSpPr>
          <a:xfrm rot="0">
            <a:off x="801834" y="3735172"/>
            <a:ext cx="133350" cy="133350"/>
            <a:chOff x="0" y="0"/>
            <a:chExt cx="133350" cy="133350"/>
          </a:xfrm>
        </p:grpSpPr>
        <p:sp>
          <p:nvSpPr>
            <p:cNvPr name="Freeform 14" id="14"/>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15" id="15"/>
          <p:cNvGrpSpPr>
            <a:grpSpLocks noChangeAspect="true"/>
          </p:cNvGrpSpPr>
          <p:nvPr/>
        </p:nvGrpSpPr>
        <p:grpSpPr>
          <a:xfrm rot="0">
            <a:off x="801834" y="7852658"/>
            <a:ext cx="133350" cy="133350"/>
            <a:chOff x="0" y="0"/>
            <a:chExt cx="133350" cy="133350"/>
          </a:xfrm>
        </p:grpSpPr>
        <p:sp>
          <p:nvSpPr>
            <p:cNvPr name="Freeform 16" id="16"/>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17" id="17"/>
          <p:cNvGrpSpPr>
            <a:grpSpLocks noChangeAspect="true"/>
          </p:cNvGrpSpPr>
          <p:nvPr/>
        </p:nvGrpSpPr>
        <p:grpSpPr>
          <a:xfrm rot="0">
            <a:off x="0" y="214198"/>
            <a:ext cx="18288000" cy="1127855"/>
            <a:chOff x="0" y="0"/>
            <a:chExt cx="18288000" cy="1127849"/>
          </a:xfrm>
        </p:grpSpPr>
        <p:sp>
          <p:nvSpPr>
            <p:cNvPr name="Freeform 18" id="18"/>
            <p:cNvSpPr/>
            <p:nvPr/>
          </p:nvSpPr>
          <p:spPr>
            <a:xfrm flipH="false" flipV="false" rot="0">
              <a:off x="0" y="0"/>
              <a:ext cx="18288000" cy="1127887"/>
            </a:xfrm>
            <a:custGeom>
              <a:avLst/>
              <a:gdLst/>
              <a:ahLst/>
              <a:cxnLst/>
              <a:rect r="r" b="b" t="t" l="l"/>
              <a:pathLst>
                <a:path h="1127887" w="18288000">
                  <a:moveTo>
                    <a:pt x="0" y="1127887"/>
                  </a:moveTo>
                  <a:lnTo>
                    <a:pt x="18288000" y="1127887"/>
                  </a:lnTo>
                  <a:lnTo>
                    <a:pt x="18288000" y="0"/>
                  </a:lnTo>
                  <a:lnTo>
                    <a:pt x="0" y="0"/>
                  </a:lnTo>
                  <a:close/>
                </a:path>
              </a:pathLst>
            </a:custGeom>
            <a:solidFill>
              <a:srgbClr val="000000">
                <a:alpha val="0"/>
              </a:srgbClr>
            </a:solidFill>
          </p:spPr>
        </p:sp>
      </p:grpSp>
      <p:grpSp>
        <p:nvGrpSpPr>
          <p:cNvPr name="Group 19" id="19"/>
          <p:cNvGrpSpPr>
            <a:grpSpLocks noChangeAspect="true"/>
          </p:cNvGrpSpPr>
          <p:nvPr/>
        </p:nvGrpSpPr>
        <p:grpSpPr>
          <a:xfrm rot="0">
            <a:off x="14385169" y="1995488"/>
            <a:ext cx="3026988" cy="4320416"/>
            <a:chOff x="0" y="0"/>
            <a:chExt cx="3026982" cy="4320413"/>
          </a:xfrm>
        </p:grpSpPr>
        <p:sp>
          <p:nvSpPr>
            <p:cNvPr name="Freeform 20" id="20"/>
            <p:cNvSpPr/>
            <p:nvPr/>
          </p:nvSpPr>
          <p:spPr>
            <a:xfrm flipH="false" flipV="false" rot="0">
              <a:off x="0" y="0"/>
              <a:ext cx="3027045" cy="4320413"/>
            </a:xfrm>
            <a:custGeom>
              <a:avLst/>
              <a:gdLst/>
              <a:ahLst/>
              <a:cxnLst/>
              <a:rect r="r" b="b" t="t" l="l"/>
              <a:pathLst>
                <a:path h="4320413" w="3027045">
                  <a:moveTo>
                    <a:pt x="0" y="0"/>
                  </a:moveTo>
                  <a:lnTo>
                    <a:pt x="0" y="4320413"/>
                  </a:lnTo>
                  <a:lnTo>
                    <a:pt x="3027045" y="4320413"/>
                  </a:lnTo>
                  <a:lnTo>
                    <a:pt x="3027045" y="0"/>
                  </a:lnTo>
                  <a:close/>
                </a:path>
              </a:pathLst>
            </a:custGeom>
            <a:solidFill>
              <a:srgbClr val="000000">
                <a:alpha val="0"/>
              </a:srgbClr>
            </a:solidFill>
          </p:spPr>
        </p:sp>
      </p:grpSp>
      <p:grpSp>
        <p:nvGrpSpPr>
          <p:cNvPr name="Group 21" id="21"/>
          <p:cNvGrpSpPr>
            <a:grpSpLocks noChangeAspect="true"/>
          </p:cNvGrpSpPr>
          <p:nvPr/>
        </p:nvGrpSpPr>
        <p:grpSpPr>
          <a:xfrm rot="0">
            <a:off x="15670159" y="7681208"/>
            <a:ext cx="2389699" cy="2389699"/>
            <a:chOff x="0" y="0"/>
            <a:chExt cx="2389696" cy="2389696"/>
          </a:xfrm>
        </p:grpSpPr>
        <p:sp>
          <p:nvSpPr>
            <p:cNvPr name="Freeform 22" id="22"/>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23" id="23"/>
          <p:cNvSpPr txBox="true"/>
          <p:nvPr/>
        </p:nvSpPr>
        <p:spPr>
          <a:xfrm rot="0">
            <a:off x="7061711" y="366170"/>
            <a:ext cx="4247855" cy="706307"/>
          </a:xfrm>
          <a:prstGeom prst="rect">
            <a:avLst/>
          </a:prstGeom>
        </p:spPr>
        <p:txBody>
          <a:bodyPr anchor="t" rtlCol="false" tIns="0" lIns="0" bIns="0" rIns="0">
            <a:spAutoFit/>
          </a:bodyPr>
          <a:lstStyle/>
          <a:p>
            <a:pPr algn="l">
              <a:lnSpc>
                <a:spcPts val="5599"/>
              </a:lnSpc>
            </a:pPr>
            <a:r>
              <a:rPr lang="en-US" b="true" sz="3999">
                <a:solidFill>
                  <a:srgbClr val="344685"/>
                </a:solidFill>
                <a:latin typeface="Canva Sans Bold"/>
                <a:ea typeface="Canva Sans Bold"/>
                <a:cs typeface="Canva Sans Bold"/>
                <a:sym typeface="Canva Sans Bold"/>
              </a:rPr>
              <a:t>AREA OVERVIEW</a:t>
            </a:r>
          </a:p>
        </p:txBody>
      </p:sp>
      <p:sp>
        <p:nvSpPr>
          <p:cNvPr name="TextBox 24" id="24"/>
          <p:cNvSpPr txBox="true"/>
          <p:nvPr/>
        </p:nvSpPr>
        <p:spPr>
          <a:xfrm rot="0">
            <a:off x="1135209" y="7590025"/>
            <a:ext cx="9298991" cy="5297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Write the motivation behind the selection of area.</a:t>
            </a:r>
          </a:p>
        </p:txBody>
      </p:sp>
      <p:sp>
        <p:nvSpPr>
          <p:cNvPr name="TextBox 25" id="25"/>
          <p:cNvSpPr txBox="true"/>
          <p:nvPr/>
        </p:nvSpPr>
        <p:spPr>
          <a:xfrm rot="0">
            <a:off x="1135209" y="2939139"/>
            <a:ext cx="11979859" cy="15965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Briefly introduce the chosen area (Finance, Healthcare, etc.) Explain the importance of your Project in this area and potential benefits AI could bring.</a:t>
            </a:r>
          </a:p>
        </p:txBody>
      </p:sp>
      <p:sp>
        <p:nvSpPr>
          <p:cNvPr name="TextBox 26" id="26"/>
          <p:cNvSpPr txBox="true"/>
          <p:nvPr/>
        </p:nvSpPr>
        <p:spPr>
          <a:xfrm rot="0">
            <a:off x="982980" y="6034478"/>
            <a:ext cx="3742049" cy="462534"/>
          </a:xfrm>
          <a:prstGeom prst="rect">
            <a:avLst/>
          </a:prstGeom>
        </p:spPr>
        <p:txBody>
          <a:bodyPr anchor="t" rtlCol="false" tIns="0" lIns="0" bIns="0" rIns="0">
            <a:spAutoFit/>
          </a:bodyPr>
          <a:lstStyle/>
          <a:p>
            <a:pPr algn="l">
              <a:lnSpc>
                <a:spcPts val="3602"/>
              </a:lnSpc>
            </a:pPr>
            <a:r>
              <a:rPr lang="en-US" b="true" sz="2573">
                <a:solidFill>
                  <a:srgbClr val="344685"/>
                </a:solidFill>
                <a:latin typeface="Canva Sans Bold"/>
                <a:ea typeface="Canva Sans Bold"/>
                <a:cs typeface="Canva Sans Bold"/>
                <a:sym typeface="Canva Sans Bold"/>
              </a:rPr>
              <a:t>IMPORTANCE OF AREA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0" y="224676"/>
            <a:ext cx="18288000" cy="1059047"/>
            <a:chOff x="0" y="0"/>
            <a:chExt cx="18288000" cy="1059040"/>
          </a:xfrm>
        </p:grpSpPr>
        <p:sp>
          <p:nvSpPr>
            <p:cNvPr name="Freeform 4" id="4"/>
            <p:cNvSpPr/>
            <p:nvPr/>
          </p:nvSpPr>
          <p:spPr>
            <a:xfrm flipH="false" flipV="false" rot="0">
              <a:off x="0" y="0"/>
              <a:ext cx="18288000" cy="1059053"/>
            </a:xfrm>
            <a:custGeom>
              <a:avLst/>
              <a:gdLst/>
              <a:ahLst/>
              <a:cxnLst/>
              <a:rect r="r" b="b" t="t" l="l"/>
              <a:pathLst>
                <a:path h="1059053" w="18288000">
                  <a:moveTo>
                    <a:pt x="779272" y="0"/>
                  </a:moveTo>
                  <a:lnTo>
                    <a:pt x="0" y="529463"/>
                  </a:lnTo>
                  <a:lnTo>
                    <a:pt x="779272" y="1059053"/>
                  </a:lnTo>
                  <a:lnTo>
                    <a:pt x="17508728" y="1059053"/>
                  </a:lnTo>
                  <a:lnTo>
                    <a:pt x="18288000" y="529463"/>
                  </a:lnTo>
                  <a:lnTo>
                    <a:pt x="17508728" y="0"/>
                  </a:lnTo>
                  <a:close/>
                </a:path>
              </a:pathLst>
            </a:custGeom>
            <a:solidFill>
              <a:srgbClr val="B9B1C9"/>
            </a:solidFill>
          </p:spPr>
        </p:sp>
      </p:grpSp>
      <p:grpSp>
        <p:nvGrpSpPr>
          <p:cNvPr name="Group 5" id="5"/>
          <p:cNvGrpSpPr>
            <a:grpSpLocks noChangeAspect="true"/>
          </p:cNvGrpSpPr>
          <p:nvPr/>
        </p:nvGrpSpPr>
        <p:grpSpPr>
          <a:xfrm rot="0">
            <a:off x="1689926" y="3140173"/>
            <a:ext cx="133350" cy="133350"/>
            <a:chOff x="0" y="0"/>
            <a:chExt cx="133350" cy="133350"/>
          </a:xfrm>
        </p:grpSpPr>
        <p:sp>
          <p:nvSpPr>
            <p:cNvPr name="Freeform 6" id="6"/>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7" id="7"/>
          <p:cNvGrpSpPr>
            <a:grpSpLocks noChangeAspect="true"/>
          </p:cNvGrpSpPr>
          <p:nvPr/>
        </p:nvGrpSpPr>
        <p:grpSpPr>
          <a:xfrm rot="0">
            <a:off x="1689926" y="4206973"/>
            <a:ext cx="133350" cy="133350"/>
            <a:chOff x="0" y="0"/>
            <a:chExt cx="133350" cy="133350"/>
          </a:xfrm>
        </p:grpSpPr>
        <p:sp>
          <p:nvSpPr>
            <p:cNvPr name="Freeform 8" id="8"/>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sp>
        <p:nvSpPr>
          <p:cNvPr name="Freeform 9" id="9"/>
          <p:cNvSpPr/>
          <p:nvPr/>
        </p:nvSpPr>
        <p:spPr>
          <a:xfrm flipH="false" flipV="false" rot="0">
            <a:off x="164535" y="6711134"/>
            <a:ext cx="2419350" cy="3362325"/>
          </a:xfrm>
          <a:custGeom>
            <a:avLst/>
            <a:gdLst/>
            <a:ahLst/>
            <a:cxnLst/>
            <a:rect r="r" b="b" t="t" l="l"/>
            <a:pathLst>
              <a:path h="3362325" w="2419350">
                <a:moveTo>
                  <a:pt x="0" y="0"/>
                </a:moveTo>
                <a:lnTo>
                  <a:pt x="2419350" y="0"/>
                </a:lnTo>
                <a:lnTo>
                  <a:pt x="2419350" y="3362325"/>
                </a:lnTo>
                <a:lnTo>
                  <a:pt x="0" y="3362325"/>
                </a:lnTo>
                <a:lnTo>
                  <a:pt x="0" y="0"/>
                </a:lnTo>
                <a:close/>
              </a:path>
            </a:pathLst>
          </a:custGeom>
          <a:blipFill>
            <a:blip r:embed="rId4"/>
            <a:stretch>
              <a:fillRect l="0" t="0" r="0" b="0"/>
            </a:stretch>
          </a:blipFill>
        </p:spPr>
      </p:sp>
      <p:sp>
        <p:nvSpPr>
          <p:cNvPr name="Freeform 10" id="10"/>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11" id="11"/>
          <p:cNvGrpSpPr>
            <a:grpSpLocks noChangeAspect="true"/>
          </p:cNvGrpSpPr>
          <p:nvPr/>
        </p:nvGrpSpPr>
        <p:grpSpPr>
          <a:xfrm rot="0">
            <a:off x="164535" y="6711134"/>
            <a:ext cx="2422131" cy="3360182"/>
            <a:chOff x="0" y="0"/>
            <a:chExt cx="2422131" cy="3360179"/>
          </a:xfrm>
        </p:grpSpPr>
        <p:sp>
          <p:nvSpPr>
            <p:cNvPr name="Freeform 12" id="12"/>
            <p:cNvSpPr/>
            <p:nvPr/>
          </p:nvSpPr>
          <p:spPr>
            <a:xfrm flipH="false" flipV="false" rot="0">
              <a:off x="0" y="0"/>
              <a:ext cx="2422144" cy="3360166"/>
            </a:xfrm>
            <a:custGeom>
              <a:avLst/>
              <a:gdLst/>
              <a:ahLst/>
              <a:cxnLst/>
              <a:rect r="r" b="b" t="t" l="l"/>
              <a:pathLst>
                <a:path h="3360166" w="2422144">
                  <a:moveTo>
                    <a:pt x="0" y="3360166"/>
                  </a:moveTo>
                  <a:lnTo>
                    <a:pt x="2422144" y="3360166"/>
                  </a:lnTo>
                  <a:lnTo>
                    <a:pt x="2422144" y="0"/>
                  </a:lnTo>
                  <a:lnTo>
                    <a:pt x="0" y="0"/>
                  </a:lnTo>
                  <a:close/>
                </a:path>
              </a:pathLst>
            </a:custGeom>
            <a:solidFill>
              <a:srgbClr val="000000">
                <a:alpha val="0"/>
              </a:srgbClr>
            </a:solidFill>
          </p:spPr>
        </p:sp>
      </p:grpSp>
      <p:grpSp>
        <p:nvGrpSpPr>
          <p:cNvPr name="Group 13" id="13"/>
          <p:cNvGrpSpPr>
            <a:grpSpLocks noChangeAspect="true"/>
          </p:cNvGrpSpPr>
          <p:nvPr/>
        </p:nvGrpSpPr>
        <p:grpSpPr>
          <a:xfrm rot="0">
            <a:off x="0" y="224676"/>
            <a:ext cx="18288000" cy="1059047"/>
            <a:chOff x="0" y="0"/>
            <a:chExt cx="18288000" cy="1059053"/>
          </a:xfrm>
        </p:grpSpPr>
        <p:sp>
          <p:nvSpPr>
            <p:cNvPr name="Freeform 14" id="14"/>
            <p:cNvSpPr/>
            <p:nvPr/>
          </p:nvSpPr>
          <p:spPr>
            <a:xfrm flipH="false" flipV="false" rot="0">
              <a:off x="0" y="0"/>
              <a:ext cx="18288000" cy="1059053"/>
            </a:xfrm>
            <a:custGeom>
              <a:avLst/>
              <a:gdLst/>
              <a:ahLst/>
              <a:cxnLst/>
              <a:rect r="r" b="b" t="t" l="l"/>
              <a:pathLst>
                <a:path h="1059053" w="18288000">
                  <a:moveTo>
                    <a:pt x="0" y="0"/>
                  </a:moveTo>
                  <a:lnTo>
                    <a:pt x="0" y="1059053"/>
                  </a:lnTo>
                  <a:lnTo>
                    <a:pt x="18288000" y="1059053"/>
                  </a:lnTo>
                  <a:lnTo>
                    <a:pt x="18288000" y="0"/>
                  </a:lnTo>
                  <a:close/>
                </a:path>
              </a:pathLst>
            </a:custGeom>
            <a:solidFill>
              <a:srgbClr val="000000">
                <a:alpha val="0"/>
              </a:srgbClr>
            </a:solidFill>
          </p:spPr>
        </p:sp>
      </p:grpSp>
      <p:grpSp>
        <p:nvGrpSpPr>
          <p:cNvPr name="Group 15" id="15"/>
          <p:cNvGrpSpPr>
            <a:grpSpLocks noChangeAspect="true"/>
          </p:cNvGrpSpPr>
          <p:nvPr/>
        </p:nvGrpSpPr>
        <p:grpSpPr>
          <a:xfrm rot="0">
            <a:off x="15670159" y="7681208"/>
            <a:ext cx="2389699" cy="2389699"/>
            <a:chOff x="0" y="0"/>
            <a:chExt cx="2389696" cy="2389696"/>
          </a:xfrm>
        </p:grpSpPr>
        <p:sp>
          <p:nvSpPr>
            <p:cNvPr name="Freeform 16" id="16"/>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7" id="17"/>
          <p:cNvSpPr txBox="true"/>
          <p:nvPr/>
        </p:nvSpPr>
        <p:spPr>
          <a:xfrm rot="0">
            <a:off x="4002262" y="397050"/>
            <a:ext cx="10489149" cy="611810"/>
          </a:xfrm>
          <a:prstGeom prst="rect">
            <a:avLst/>
          </a:prstGeom>
        </p:spPr>
        <p:txBody>
          <a:bodyPr anchor="t" rtlCol="false" tIns="0" lIns="0" bIns="0" rIns="0">
            <a:spAutoFit/>
          </a:bodyPr>
          <a:lstStyle/>
          <a:p>
            <a:pPr algn="l">
              <a:lnSpc>
                <a:spcPts val="4844"/>
              </a:lnSpc>
            </a:pPr>
            <a:r>
              <a:rPr lang="en-US" b="true" sz="3460">
                <a:solidFill>
                  <a:srgbClr val="344685"/>
                </a:solidFill>
                <a:latin typeface="Canva Sans Bold"/>
                <a:ea typeface="Canva Sans Bold"/>
                <a:cs typeface="Canva Sans Bold"/>
                <a:sym typeface="Canva Sans Bold"/>
              </a:rPr>
              <a:t>POTENTIAL CHALLENGES AND OPPORTUNITIES</a:t>
            </a:r>
          </a:p>
        </p:txBody>
      </p:sp>
      <p:sp>
        <p:nvSpPr>
          <p:cNvPr name="TextBox 18" id="18"/>
          <p:cNvSpPr txBox="true"/>
          <p:nvPr/>
        </p:nvSpPr>
        <p:spPr>
          <a:xfrm rot="0">
            <a:off x="2023300" y="2877550"/>
            <a:ext cx="14495259" cy="21299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Describe board challenges or main points within the chosen sector that could be addressed by your project. Discuss any opportunities for AI solutions to create value in this area, such as improved customer service or automation.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48012" y="5842978"/>
            <a:ext cx="3238500" cy="4444022"/>
          </a:xfrm>
          <a:custGeom>
            <a:avLst/>
            <a:gdLst/>
            <a:ahLst/>
            <a:cxnLst/>
            <a:rect r="r" b="b" t="t" l="l"/>
            <a:pathLst>
              <a:path h="4444022" w="3238500">
                <a:moveTo>
                  <a:pt x="0" y="0"/>
                </a:moveTo>
                <a:lnTo>
                  <a:pt x="3238500" y="0"/>
                </a:lnTo>
                <a:lnTo>
                  <a:pt x="3238500" y="4444022"/>
                </a:lnTo>
                <a:lnTo>
                  <a:pt x="0" y="4444022"/>
                </a:lnTo>
                <a:lnTo>
                  <a:pt x="0" y="0"/>
                </a:lnTo>
                <a:close/>
              </a:path>
            </a:pathLst>
          </a:custGeom>
          <a:blipFill>
            <a:blip r:embed="rId4"/>
            <a:stretch>
              <a:fillRect l="0" t="0" r="0" b="-8666"/>
            </a:stretch>
          </a:blipFill>
        </p:spPr>
      </p:sp>
      <p:grpSp>
        <p:nvGrpSpPr>
          <p:cNvPr name="Group 4" id="4"/>
          <p:cNvGrpSpPr>
            <a:grpSpLocks noChangeAspect="true"/>
          </p:cNvGrpSpPr>
          <p:nvPr/>
        </p:nvGrpSpPr>
        <p:grpSpPr>
          <a:xfrm rot="0">
            <a:off x="0" y="229924"/>
            <a:ext cx="18286314" cy="1027500"/>
            <a:chOff x="0" y="0"/>
            <a:chExt cx="18286324" cy="1027506"/>
          </a:xfrm>
        </p:grpSpPr>
        <p:sp>
          <p:nvSpPr>
            <p:cNvPr name="Freeform 5" id="5"/>
            <p:cNvSpPr/>
            <p:nvPr/>
          </p:nvSpPr>
          <p:spPr>
            <a:xfrm flipH="false" flipV="false" rot="0">
              <a:off x="0" y="0"/>
              <a:ext cx="18286349" cy="1027557"/>
            </a:xfrm>
            <a:custGeom>
              <a:avLst/>
              <a:gdLst/>
              <a:ahLst/>
              <a:cxnLst/>
              <a:rect r="r" b="b" t="t" l="l"/>
              <a:pathLst>
                <a:path h="1027557" w="18286349">
                  <a:moveTo>
                    <a:pt x="771525" y="0"/>
                  </a:moveTo>
                  <a:lnTo>
                    <a:pt x="0" y="513715"/>
                  </a:lnTo>
                  <a:lnTo>
                    <a:pt x="771525" y="1027557"/>
                  </a:lnTo>
                  <a:lnTo>
                    <a:pt x="17516475" y="1027557"/>
                  </a:lnTo>
                  <a:lnTo>
                    <a:pt x="18286349" y="514985"/>
                  </a:lnTo>
                  <a:lnTo>
                    <a:pt x="18286349" y="512699"/>
                  </a:lnTo>
                  <a:lnTo>
                    <a:pt x="17516475" y="0"/>
                  </a:lnTo>
                  <a:close/>
                </a:path>
              </a:pathLst>
            </a:custGeom>
            <a:solidFill>
              <a:srgbClr val="B9B1C9"/>
            </a:solidFill>
          </p:spPr>
        </p:sp>
      </p:grpSp>
      <p:grpSp>
        <p:nvGrpSpPr>
          <p:cNvPr name="Group 6" id="6"/>
          <p:cNvGrpSpPr>
            <a:grpSpLocks noChangeAspect="true"/>
          </p:cNvGrpSpPr>
          <p:nvPr/>
        </p:nvGrpSpPr>
        <p:grpSpPr>
          <a:xfrm rot="0">
            <a:off x="2183540" y="2724150"/>
            <a:ext cx="133350" cy="133350"/>
            <a:chOff x="0" y="0"/>
            <a:chExt cx="133350" cy="133350"/>
          </a:xfrm>
        </p:grpSpPr>
        <p:sp>
          <p:nvSpPr>
            <p:cNvPr name="Freeform 7" id="7"/>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8" id="8"/>
          <p:cNvGrpSpPr>
            <a:grpSpLocks noChangeAspect="true"/>
          </p:cNvGrpSpPr>
          <p:nvPr/>
        </p:nvGrpSpPr>
        <p:grpSpPr>
          <a:xfrm rot="0">
            <a:off x="2183540" y="3790950"/>
            <a:ext cx="133350" cy="133350"/>
            <a:chOff x="0" y="0"/>
            <a:chExt cx="133350" cy="133350"/>
          </a:xfrm>
        </p:grpSpPr>
        <p:sp>
          <p:nvSpPr>
            <p:cNvPr name="Freeform 9" id="9"/>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sp>
        <p:nvSpPr>
          <p:cNvPr name="Freeform 10" id="10"/>
          <p:cNvSpPr/>
          <p:nvPr/>
        </p:nvSpPr>
        <p:spPr>
          <a:xfrm flipH="false" flipV="false" rot="0">
            <a:off x="15679684"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11" id="11"/>
          <p:cNvGrpSpPr>
            <a:grpSpLocks noChangeAspect="true"/>
          </p:cNvGrpSpPr>
          <p:nvPr/>
        </p:nvGrpSpPr>
        <p:grpSpPr>
          <a:xfrm rot="0">
            <a:off x="248012" y="5842978"/>
            <a:ext cx="3242415" cy="4444022"/>
            <a:chOff x="0" y="0"/>
            <a:chExt cx="3242412" cy="4444022"/>
          </a:xfrm>
        </p:grpSpPr>
        <p:sp>
          <p:nvSpPr>
            <p:cNvPr name="Freeform 12" id="12"/>
            <p:cNvSpPr/>
            <p:nvPr/>
          </p:nvSpPr>
          <p:spPr>
            <a:xfrm flipH="false" flipV="false" rot="0">
              <a:off x="0" y="0"/>
              <a:ext cx="3242437" cy="4443984"/>
            </a:xfrm>
            <a:custGeom>
              <a:avLst/>
              <a:gdLst/>
              <a:ahLst/>
              <a:cxnLst/>
              <a:rect r="r" b="b" t="t" l="l"/>
              <a:pathLst>
                <a:path h="4443984" w="3242437">
                  <a:moveTo>
                    <a:pt x="0" y="0"/>
                  </a:moveTo>
                  <a:lnTo>
                    <a:pt x="0" y="4443984"/>
                  </a:lnTo>
                  <a:lnTo>
                    <a:pt x="3242437" y="4443984"/>
                  </a:lnTo>
                  <a:lnTo>
                    <a:pt x="3242437" y="0"/>
                  </a:lnTo>
                  <a:close/>
                </a:path>
              </a:pathLst>
            </a:custGeom>
            <a:solidFill>
              <a:srgbClr val="000000">
                <a:alpha val="0"/>
              </a:srgbClr>
            </a:solidFill>
          </p:spPr>
        </p:sp>
      </p:grpSp>
      <p:grpSp>
        <p:nvGrpSpPr>
          <p:cNvPr name="Group 13" id="13"/>
          <p:cNvGrpSpPr>
            <a:grpSpLocks noChangeAspect="true"/>
          </p:cNvGrpSpPr>
          <p:nvPr/>
        </p:nvGrpSpPr>
        <p:grpSpPr>
          <a:xfrm rot="0">
            <a:off x="0" y="229924"/>
            <a:ext cx="18288000" cy="1027500"/>
            <a:chOff x="0" y="0"/>
            <a:chExt cx="18288000" cy="1027506"/>
          </a:xfrm>
        </p:grpSpPr>
        <p:sp>
          <p:nvSpPr>
            <p:cNvPr name="Freeform 14" id="14"/>
            <p:cNvSpPr/>
            <p:nvPr/>
          </p:nvSpPr>
          <p:spPr>
            <a:xfrm flipH="false" flipV="false" rot="0">
              <a:off x="0" y="0"/>
              <a:ext cx="18288000" cy="1027557"/>
            </a:xfrm>
            <a:custGeom>
              <a:avLst/>
              <a:gdLst/>
              <a:ahLst/>
              <a:cxnLst/>
              <a:rect r="r" b="b" t="t" l="l"/>
              <a:pathLst>
                <a:path h="1027557" w="18288000">
                  <a:moveTo>
                    <a:pt x="0" y="1027557"/>
                  </a:moveTo>
                  <a:lnTo>
                    <a:pt x="18288000" y="1027557"/>
                  </a:lnTo>
                  <a:lnTo>
                    <a:pt x="18288000" y="0"/>
                  </a:lnTo>
                  <a:lnTo>
                    <a:pt x="0" y="0"/>
                  </a:lnTo>
                  <a:close/>
                </a:path>
              </a:pathLst>
            </a:custGeom>
            <a:solidFill>
              <a:srgbClr val="000000">
                <a:alpha val="0"/>
              </a:srgbClr>
            </a:solidFill>
          </p:spPr>
        </p:sp>
      </p:grpSp>
      <p:grpSp>
        <p:nvGrpSpPr>
          <p:cNvPr name="Group 15" id="15"/>
          <p:cNvGrpSpPr>
            <a:grpSpLocks noChangeAspect="true"/>
          </p:cNvGrpSpPr>
          <p:nvPr/>
        </p:nvGrpSpPr>
        <p:grpSpPr>
          <a:xfrm rot="0">
            <a:off x="15679684" y="7681208"/>
            <a:ext cx="2389699" cy="2389699"/>
            <a:chOff x="0" y="0"/>
            <a:chExt cx="2389696" cy="2389696"/>
          </a:xfrm>
        </p:grpSpPr>
        <p:sp>
          <p:nvSpPr>
            <p:cNvPr name="Freeform 16" id="16"/>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7" id="17"/>
          <p:cNvSpPr txBox="true"/>
          <p:nvPr/>
        </p:nvSpPr>
        <p:spPr>
          <a:xfrm rot="0">
            <a:off x="5322418" y="399574"/>
            <a:ext cx="7796012" cy="595655"/>
          </a:xfrm>
          <a:prstGeom prst="rect">
            <a:avLst/>
          </a:prstGeom>
        </p:spPr>
        <p:txBody>
          <a:bodyPr anchor="t" rtlCol="false" tIns="0" lIns="0" bIns="0" rIns="0">
            <a:spAutoFit/>
          </a:bodyPr>
          <a:lstStyle/>
          <a:p>
            <a:pPr algn="l">
              <a:lnSpc>
                <a:spcPts val="4785"/>
              </a:lnSpc>
            </a:pPr>
            <a:r>
              <a:rPr lang="en-US" b="true" sz="3418">
                <a:solidFill>
                  <a:srgbClr val="344685"/>
                </a:solidFill>
                <a:latin typeface="Canva Sans Bold"/>
                <a:ea typeface="Canva Sans Bold"/>
                <a:cs typeface="Canva Sans Bold"/>
                <a:sym typeface="Canva Sans Bold"/>
              </a:rPr>
              <a:t>PRELIMINARY SOLUTION CONCEPT</a:t>
            </a:r>
          </a:p>
        </p:txBody>
      </p:sp>
      <p:sp>
        <p:nvSpPr>
          <p:cNvPr name="TextBox 18" id="18"/>
          <p:cNvSpPr txBox="true"/>
          <p:nvPr/>
        </p:nvSpPr>
        <p:spPr>
          <a:xfrm rot="0">
            <a:off x="2516915" y="2461517"/>
            <a:ext cx="12446470" cy="26633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Outline an initial concept for the project solution based on general sector needs. Focus on what the project could potentially achieve (e.g., simplifying processes, answering questions, supporting transactions).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8306" y="7072894"/>
            <a:ext cx="4476750" cy="3214106"/>
          </a:xfrm>
          <a:custGeom>
            <a:avLst/>
            <a:gdLst/>
            <a:ahLst/>
            <a:cxnLst/>
            <a:rect r="r" b="b" t="t" l="l"/>
            <a:pathLst>
              <a:path h="3214106" w="4476750">
                <a:moveTo>
                  <a:pt x="0" y="0"/>
                </a:moveTo>
                <a:lnTo>
                  <a:pt x="4476750" y="0"/>
                </a:lnTo>
                <a:lnTo>
                  <a:pt x="4476750" y="3214106"/>
                </a:lnTo>
                <a:lnTo>
                  <a:pt x="0" y="3214106"/>
                </a:lnTo>
                <a:lnTo>
                  <a:pt x="0" y="0"/>
                </a:lnTo>
                <a:close/>
              </a:path>
            </a:pathLst>
          </a:custGeom>
          <a:blipFill>
            <a:blip r:embed="rId4"/>
            <a:stretch>
              <a:fillRect l="0" t="0" r="0" b="-36024"/>
            </a:stretch>
          </a:blipFill>
        </p:spPr>
      </p:sp>
      <p:grpSp>
        <p:nvGrpSpPr>
          <p:cNvPr name="Group 4" id="4"/>
          <p:cNvGrpSpPr>
            <a:grpSpLocks noChangeAspect="true"/>
          </p:cNvGrpSpPr>
          <p:nvPr/>
        </p:nvGrpSpPr>
        <p:grpSpPr>
          <a:xfrm rot="0">
            <a:off x="0" y="257175"/>
            <a:ext cx="18288000" cy="1054246"/>
            <a:chOff x="0" y="0"/>
            <a:chExt cx="18288000" cy="1054240"/>
          </a:xfrm>
        </p:grpSpPr>
        <p:sp>
          <p:nvSpPr>
            <p:cNvPr name="Freeform 5" id="5"/>
            <p:cNvSpPr/>
            <p:nvPr/>
          </p:nvSpPr>
          <p:spPr>
            <a:xfrm flipH="false" flipV="false" rot="0">
              <a:off x="0" y="0"/>
              <a:ext cx="18288000" cy="1054227"/>
            </a:xfrm>
            <a:custGeom>
              <a:avLst/>
              <a:gdLst/>
              <a:ahLst/>
              <a:cxnLst/>
              <a:rect r="r" b="b" t="t" l="l"/>
              <a:pathLst>
                <a:path h="1054227" w="18288000">
                  <a:moveTo>
                    <a:pt x="771525" y="0"/>
                  </a:moveTo>
                  <a:lnTo>
                    <a:pt x="0" y="527177"/>
                  </a:lnTo>
                  <a:lnTo>
                    <a:pt x="771525" y="1054227"/>
                  </a:lnTo>
                  <a:lnTo>
                    <a:pt x="17516475" y="1054227"/>
                  </a:lnTo>
                  <a:lnTo>
                    <a:pt x="18288000" y="527177"/>
                  </a:lnTo>
                  <a:lnTo>
                    <a:pt x="17516475" y="0"/>
                  </a:lnTo>
                  <a:close/>
                </a:path>
              </a:pathLst>
            </a:custGeom>
            <a:solidFill>
              <a:srgbClr val="B9B1C9"/>
            </a:solidFill>
          </p:spPr>
        </p:sp>
      </p:grpSp>
      <p:grpSp>
        <p:nvGrpSpPr>
          <p:cNvPr name="Group 6" id="6"/>
          <p:cNvGrpSpPr>
            <a:grpSpLocks noChangeAspect="true"/>
          </p:cNvGrpSpPr>
          <p:nvPr/>
        </p:nvGrpSpPr>
        <p:grpSpPr>
          <a:xfrm rot="0">
            <a:off x="2340092" y="2833697"/>
            <a:ext cx="133350" cy="133350"/>
            <a:chOff x="0" y="0"/>
            <a:chExt cx="133350" cy="133350"/>
          </a:xfrm>
        </p:grpSpPr>
        <p:sp>
          <p:nvSpPr>
            <p:cNvPr name="Freeform 7" id="7"/>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8" id="8"/>
          <p:cNvGrpSpPr>
            <a:grpSpLocks noChangeAspect="true"/>
          </p:cNvGrpSpPr>
          <p:nvPr/>
        </p:nvGrpSpPr>
        <p:grpSpPr>
          <a:xfrm rot="0">
            <a:off x="2340092" y="3900497"/>
            <a:ext cx="133350" cy="133350"/>
            <a:chOff x="0" y="0"/>
            <a:chExt cx="133350" cy="133350"/>
          </a:xfrm>
        </p:grpSpPr>
        <p:sp>
          <p:nvSpPr>
            <p:cNvPr name="Freeform 9" id="9"/>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sp>
        <p:nvSpPr>
          <p:cNvPr name="Freeform 10" id="10"/>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11" id="11"/>
          <p:cNvGrpSpPr>
            <a:grpSpLocks noChangeAspect="true"/>
          </p:cNvGrpSpPr>
          <p:nvPr/>
        </p:nvGrpSpPr>
        <p:grpSpPr>
          <a:xfrm rot="0">
            <a:off x="158306" y="7072894"/>
            <a:ext cx="4475236" cy="3214106"/>
            <a:chOff x="0" y="0"/>
            <a:chExt cx="4475239" cy="3214103"/>
          </a:xfrm>
        </p:grpSpPr>
        <p:sp>
          <p:nvSpPr>
            <p:cNvPr name="Freeform 12" id="12"/>
            <p:cNvSpPr/>
            <p:nvPr/>
          </p:nvSpPr>
          <p:spPr>
            <a:xfrm flipH="false" flipV="false" rot="0">
              <a:off x="0" y="0"/>
              <a:ext cx="4475226" cy="3214116"/>
            </a:xfrm>
            <a:custGeom>
              <a:avLst/>
              <a:gdLst/>
              <a:ahLst/>
              <a:cxnLst/>
              <a:rect r="r" b="b" t="t" l="l"/>
              <a:pathLst>
                <a:path h="3214116" w="4475226">
                  <a:moveTo>
                    <a:pt x="0" y="0"/>
                  </a:moveTo>
                  <a:lnTo>
                    <a:pt x="0" y="3214116"/>
                  </a:lnTo>
                  <a:lnTo>
                    <a:pt x="4475226" y="3214116"/>
                  </a:lnTo>
                  <a:lnTo>
                    <a:pt x="4475226" y="0"/>
                  </a:lnTo>
                  <a:close/>
                </a:path>
              </a:pathLst>
            </a:custGeom>
            <a:solidFill>
              <a:srgbClr val="000000">
                <a:alpha val="0"/>
              </a:srgbClr>
            </a:solidFill>
          </p:spPr>
        </p:sp>
      </p:grpSp>
      <p:grpSp>
        <p:nvGrpSpPr>
          <p:cNvPr name="Group 13" id="13"/>
          <p:cNvGrpSpPr>
            <a:grpSpLocks noChangeAspect="true"/>
          </p:cNvGrpSpPr>
          <p:nvPr/>
        </p:nvGrpSpPr>
        <p:grpSpPr>
          <a:xfrm rot="0">
            <a:off x="0" y="257175"/>
            <a:ext cx="18288000" cy="1054246"/>
            <a:chOff x="0" y="0"/>
            <a:chExt cx="18288000" cy="1054240"/>
          </a:xfrm>
        </p:grpSpPr>
        <p:sp>
          <p:nvSpPr>
            <p:cNvPr name="Freeform 14" id="14"/>
            <p:cNvSpPr/>
            <p:nvPr/>
          </p:nvSpPr>
          <p:spPr>
            <a:xfrm flipH="false" flipV="false" rot="0">
              <a:off x="0" y="0"/>
              <a:ext cx="18288000" cy="1054227"/>
            </a:xfrm>
            <a:custGeom>
              <a:avLst/>
              <a:gdLst/>
              <a:ahLst/>
              <a:cxnLst/>
              <a:rect r="r" b="b" t="t" l="l"/>
              <a:pathLst>
                <a:path h="1054227" w="18288000">
                  <a:moveTo>
                    <a:pt x="0" y="1054227"/>
                  </a:moveTo>
                  <a:lnTo>
                    <a:pt x="18288000" y="1054227"/>
                  </a:lnTo>
                  <a:lnTo>
                    <a:pt x="18288000" y="0"/>
                  </a:lnTo>
                  <a:lnTo>
                    <a:pt x="0" y="0"/>
                  </a:lnTo>
                  <a:close/>
                </a:path>
              </a:pathLst>
            </a:custGeom>
            <a:solidFill>
              <a:srgbClr val="000000">
                <a:alpha val="0"/>
              </a:srgbClr>
            </a:solidFill>
          </p:spPr>
        </p:sp>
      </p:grpSp>
      <p:grpSp>
        <p:nvGrpSpPr>
          <p:cNvPr name="Group 15" id="15"/>
          <p:cNvGrpSpPr>
            <a:grpSpLocks noChangeAspect="true"/>
          </p:cNvGrpSpPr>
          <p:nvPr/>
        </p:nvGrpSpPr>
        <p:grpSpPr>
          <a:xfrm rot="0">
            <a:off x="15670159" y="7681208"/>
            <a:ext cx="2389699" cy="2389699"/>
            <a:chOff x="0" y="0"/>
            <a:chExt cx="2389696" cy="2389696"/>
          </a:xfrm>
        </p:grpSpPr>
        <p:sp>
          <p:nvSpPr>
            <p:cNvPr name="Freeform 16" id="16"/>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7" id="17"/>
          <p:cNvSpPr txBox="true"/>
          <p:nvPr/>
        </p:nvSpPr>
        <p:spPr>
          <a:xfrm rot="0">
            <a:off x="4798743" y="415871"/>
            <a:ext cx="8864346" cy="632965"/>
          </a:xfrm>
          <a:prstGeom prst="rect">
            <a:avLst/>
          </a:prstGeom>
        </p:spPr>
        <p:txBody>
          <a:bodyPr anchor="t" rtlCol="false" tIns="0" lIns="0" bIns="0" rIns="0">
            <a:spAutoFit/>
          </a:bodyPr>
          <a:lstStyle/>
          <a:p>
            <a:pPr algn="l">
              <a:lnSpc>
                <a:spcPts val="5032"/>
              </a:lnSpc>
            </a:pPr>
            <a:r>
              <a:rPr lang="en-US" b="true" sz="3594">
                <a:solidFill>
                  <a:srgbClr val="344685"/>
                </a:solidFill>
                <a:latin typeface="Canva Sans Bold"/>
                <a:ea typeface="Canva Sans Bold"/>
                <a:cs typeface="Canva Sans Bold"/>
                <a:sym typeface="Canva Sans Bold"/>
              </a:rPr>
              <a:t>KEY FEATURES AND FUNCTIONALITIES</a:t>
            </a:r>
          </a:p>
        </p:txBody>
      </p:sp>
      <p:sp>
        <p:nvSpPr>
          <p:cNvPr name="TextBox 18" id="18"/>
          <p:cNvSpPr txBox="true"/>
          <p:nvPr/>
        </p:nvSpPr>
        <p:spPr>
          <a:xfrm rot="0">
            <a:off x="2673467" y="2571064"/>
            <a:ext cx="13576268" cy="21299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Identify the essential features and functionalities the project might need in this sector. Include ideas such as personalized interactions, 24/7 assistance, multilingual capabilities, or automated task handling.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59854" y="6129852"/>
            <a:ext cx="3476625" cy="4157148"/>
          </a:xfrm>
          <a:custGeom>
            <a:avLst/>
            <a:gdLst/>
            <a:ahLst/>
            <a:cxnLst/>
            <a:rect r="r" b="b" t="t" l="l"/>
            <a:pathLst>
              <a:path h="4157148" w="3476625">
                <a:moveTo>
                  <a:pt x="0" y="0"/>
                </a:moveTo>
                <a:lnTo>
                  <a:pt x="3476625" y="0"/>
                </a:lnTo>
                <a:lnTo>
                  <a:pt x="3476625" y="4157148"/>
                </a:lnTo>
                <a:lnTo>
                  <a:pt x="0" y="4157148"/>
                </a:lnTo>
                <a:lnTo>
                  <a:pt x="0" y="0"/>
                </a:lnTo>
                <a:close/>
              </a:path>
            </a:pathLst>
          </a:custGeom>
          <a:blipFill>
            <a:blip r:embed="rId4"/>
            <a:stretch>
              <a:fillRect l="0" t="0" r="0" b="-6084"/>
            </a:stretch>
          </a:blipFill>
        </p:spPr>
      </p:sp>
      <p:grpSp>
        <p:nvGrpSpPr>
          <p:cNvPr name="Group 4" id="4"/>
          <p:cNvGrpSpPr>
            <a:grpSpLocks noChangeAspect="true"/>
          </p:cNvGrpSpPr>
          <p:nvPr/>
        </p:nvGrpSpPr>
        <p:grpSpPr>
          <a:xfrm rot="0">
            <a:off x="0" y="257175"/>
            <a:ext cx="18288000" cy="1025823"/>
            <a:chOff x="0" y="0"/>
            <a:chExt cx="18288000" cy="1025817"/>
          </a:xfrm>
        </p:grpSpPr>
        <p:sp>
          <p:nvSpPr>
            <p:cNvPr name="Freeform 5" id="5"/>
            <p:cNvSpPr/>
            <p:nvPr/>
          </p:nvSpPr>
          <p:spPr>
            <a:xfrm flipH="false" flipV="false" rot="0">
              <a:off x="0" y="0"/>
              <a:ext cx="18288000" cy="1025779"/>
            </a:xfrm>
            <a:custGeom>
              <a:avLst/>
              <a:gdLst/>
              <a:ahLst/>
              <a:cxnLst/>
              <a:rect r="r" b="b" t="t" l="l"/>
              <a:pathLst>
                <a:path h="1025779" w="18288000">
                  <a:moveTo>
                    <a:pt x="771525" y="0"/>
                  </a:moveTo>
                  <a:lnTo>
                    <a:pt x="0" y="512953"/>
                  </a:lnTo>
                  <a:lnTo>
                    <a:pt x="771525" y="1025779"/>
                  </a:lnTo>
                  <a:lnTo>
                    <a:pt x="17516475" y="1025779"/>
                  </a:lnTo>
                  <a:lnTo>
                    <a:pt x="18288000" y="512953"/>
                  </a:lnTo>
                  <a:lnTo>
                    <a:pt x="17516475" y="0"/>
                  </a:lnTo>
                  <a:close/>
                </a:path>
              </a:pathLst>
            </a:custGeom>
            <a:solidFill>
              <a:srgbClr val="B9B1C9"/>
            </a:solidFill>
          </p:spPr>
        </p:sp>
      </p:grpSp>
      <p:grpSp>
        <p:nvGrpSpPr>
          <p:cNvPr name="Group 6" id="6"/>
          <p:cNvGrpSpPr>
            <a:grpSpLocks noChangeAspect="true"/>
          </p:cNvGrpSpPr>
          <p:nvPr/>
        </p:nvGrpSpPr>
        <p:grpSpPr>
          <a:xfrm rot="0">
            <a:off x="2082308" y="2732637"/>
            <a:ext cx="133350" cy="133350"/>
            <a:chOff x="0" y="0"/>
            <a:chExt cx="133350" cy="133350"/>
          </a:xfrm>
        </p:grpSpPr>
        <p:sp>
          <p:nvSpPr>
            <p:cNvPr name="Freeform 7" id="7"/>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8" id="8"/>
          <p:cNvGrpSpPr>
            <a:grpSpLocks noChangeAspect="true"/>
          </p:cNvGrpSpPr>
          <p:nvPr/>
        </p:nvGrpSpPr>
        <p:grpSpPr>
          <a:xfrm rot="0">
            <a:off x="2082308" y="3799437"/>
            <a:ext cx="133350" cy="133350"/>
            <a:chOff x="0" y="0"/>
            <a:chExt cx="133350" cy="133350"/>
          </a:xfrm>
        </p:grpSpPr>
        <p:sp>
          <p:nvSpPr>
            <p:cNvPr name="Freeform 9" id="9"/>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sp>
        <p:nvSpPr>
          <p:cNvPr name="Freeform 10" id="10"/>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11" id="11"/>
          <p:cNvGrpSpPr>
            <a:grpSpLocks noChangeAspect="true"/>
          </p:cNvGrpSpPr>
          <p:nvPr/>
        </p:nvGrpSpPr>
        <p:grpSpPr>
          <a:xfrm rot="0">
            <a:off x="659854" y="6129852"/>
            <a:ext cx="3479654" cy="4157148"/>
            <a:chOff x="0" y="0"/>
            <a:chExt cx="3479648" cy="4157154"/>
          </a:xfrm>
        </p:grpSpPr>
        <p:sp>
          <p:nvSpPr>
            <p:cNvPr name="Freeform 12" id="12"/>
            <p:cNvSpPr/>
            <p:nvPr/>
          </p:nvSpPr>
          <p:spPr>
            <a:xfrm flipH="false" flipV="false" rot="0">
              <a:off x="0" y="0"/>
              <a:ext cx="3479673" cy="4157091"/>
            </a:xfrm>
            <a:custGeom>
              <a:avLst/>
              <a:gdLst/>
              <a:ahLst/>
              <a:cxnLst/>
              <a:rect r="r" b="b" t="t" l="l"/>
              <a:pathLst>
                <a:path h="4157091" w="3479673">
                  <a:moveTo>
                    <a:pt x="0" y="0"/>
                  </a:moveTo>
                  <a:lnTo>
                    <a:pt x="0" y="4157091"/>
                  </a:lnTo>
                  <a:lnTo>
                    <a:pt x="3479673" y="4157091"/>
                  </a:lnTo>
                  <a:lnTo>
                    <a:pt x="3479673" y="0"/>
                  </a:lnTo>
                  <a:close/>
                </a:path>
              </a:pathLst>
            </a:custGeom>
            <a:solidFill>
              <a:srgbClr val="000000">
                <a:alpha val="0"/>
              </a:srgbClr>
            </a:solidFill>
          </p:spPr>
        </p:sp>
      </p:grpSp>
      <p:grpSp>
        <p:nvGrpSpPr>
          <p:cNvPr name="Group 13" id="13"/>
          <p:cNvGrpSpPr>
            <a:grpSpLocks noChangeAspect="true"/>
          </p:cNvGrpSpPr>
          <p:nvPr/>
        </p:nvGrpSpPr>
        <p:grpSpPr>
          <a:xfrm rot="0">
            <a:off x="0" y="257175"/>
            <a:ext cx="18288000" cy="1025823"/>
            <a:chOff x="0" y="0"/>
            <a:chExt cx="18288000" cy="1025817"/>
          </a:xfrm>
        </p:grpSpPr>
        <p:sp>
          <p:nvSpPr>
            <p:cNvPr name="Freeform 14" id="14"/>
            <p:cNvSpPr/>
            <p:nvPr/>
          </p:nvSpPr>
          <p:spPr>
            <a:xfrm flipH="false" flipV="false" rot="0">
              <a:off x="0" y="0"/>
              <a:ext cx="18288000" cy="1025779"/>
            </a:xfrm>
            <a:custGeom>
              <a:avLst/>
              <a:gdLst/>
              <a:ahLst/>
              <a:cxnLst/>
              <a:rect r="r" b="b" t="t" l="l"/>
              <a:pathLst>
                <a:path h="1025779" w="18288000">
                  <a:moveTo>
                    <a:pt x="0" y="1025779"/>
                  </a:moveTo>
                  <a:lnTo>
                    <a:pt x="18288000" y="1025779"/>
                  </a:lnTo>
                  <a:lnTo>
                    <a:pt x="18288000" y="0"/>
                  </a:lnTo>
                  <a:lnTo>
                    <a:pt x="0" y="0"/>
                  </a:lnTo>
                  <a:close/>
                </a:path>
              </a:pathLst>
            </a:custGeom>
            <a:solidFill>
              <a:srgbClr val="000000">
                <a:alpha val="0"/>
              </a:srgbClr>
            </a:solidFill>
          </p:spPr>
        </p:sp>
      </p:grpSp>
      <p:grpSp>
        <p:nvGrpSpPr>
          <p:cNvPr name="Group 15" id="15"/>
          <p:cNvGrpSpPr>
            <a:grpSpLocks noChangeAspect="true"/>
          </p:cNvGrpSpPr>
          <p:nvPr/>
        </p:nvGrpSpPr>
        <p:grpSpPr>
          <a:xfrm rot="0">
            <a:off x="15670159" y="7681208"/>
            <a:ext cx="2389699" cy="2389699"/>
            <a:chOff x="0" y="0"/>
            <a:chExt cx="2389696" cy="2389696"/>
          </a:xfrm>
        </p:grpSpPr>
        <p:sp>
          <p:nvSpPr>
            <p:cNvPr name="Freeform 16" id="16"/>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7" id="17"/>
          <p:cNvSpPr txBox="true"/>
          <p:nvPr/>
        </p:nvSpPr>
        <p:spPr>
          <a:xfrm rot="0">
            <a:off x="4138317" y="391916"/>
            <a:ext cx="10211429" cy="651262"/>
          </a:xfrm>
          <a:prstGeom prst="rect">
            <a:avLst/>
          </a:prstGeom>
        </p:spPr>
        <p:txBody>
          <a:bodyPr anchor="t" rtlCol="false" tIns="0" lIns="0" bIns="0" rIns="0">
            <a:spAutoFit/>
          </a:bodyPr>
          <a:lstStyle/>
          <a:p>
            <a:pPr algn="l">
              <a:lnSpc>
                <a:spcPts val="5195"/>
              </a:lnSpc>
            </a:pPr>
            <a:r>
              <a:rPr lang="en-US" b="true" sz="3710">
                <a:solidFill>
                  <a:srgbClr val="344685"/>
                </a:solidFill>
                <a:latin typeface="Canva Sans Bold"/>
                <a:ea typeface="Canva Sans Bold"/>
                <a:cs typeface="Canva Sans Bold"/>
                <a:sym typeface="Canva Sans Bold"/>
              </a:rPr>
              <a:t>TARGET USERS AND EXPECTED USE CASES</a:t>
            </a:r>
          </a:p>
        </p:txBody>
      </p:sp>
      <p:sp>
        <p:nvSpPr>
          <p:cNvPr name="TextBox 18" id="18"/>
          <p:cNvSpPr txBox="true"/>
          <p:nvPr/>
        </p:nvSpPr>
        <p:spPr>
          <a:xfrm rot="0">
            <a:off x="2415683" y="2470004"/>
            <a:ext cx="13338324" cy="21299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Describe the types of users (e.g., customers, employees, students) who would benefit from the project in this field. Suggest potential use cases, showing how users might interact with this project in typical scenarios.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3503" y="-63503"/>
            <a:ext cx="18414997" cy="10413997"/>
          </a:xfrm>
          <a:custGeom>
            <a:avLst/>
            <a:gdLst/>
            <a:ahLst/>
            <a:cxnLst/>
            <a:rect r="r" b="b" t="t" l="l"/>
            <a:pathLst>
              <a:path h="10413997" w="18414997">
                <a:moveTo>
                  <a:pt x="0" y="0"/>
                </a:moveTo>
                <a:lnTo>
                  <a:pt x="18414997" y="0"/>
                </a:lnTo>
                <a:lnTo>
                  <a:pt x="184149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02019" y="6150073"/>
            <a:ext cx="3200400" cy="4136927"/>
          </a:xfrm>
          <a:custGeom>
            <a:avLst/>
            <a:gdLst/>
            <a:ahLst/>
            <a:cxnLst/>
            <a:rect r="r" b="b" t="t" l="l"/>
            <a:pathLst>
              <a:path h="4136927" w="3200400">
                <a:moveTo>
                  <a:pt x="0" y="0"/>
                </a:moveTo>
                <a:lnTo>
                  <a:pt x="3200400" y="0"/>
                </a:lnTo>
                <a:lnTo>
                  <a:pt x="3200400" y="4136927"/>
                </a:lnTo>
                <a:lnTo>
                  <a:pt x="0" y="4136927"/>
                </a:lnTo>
                <a:lnTo>
                  <a:pt x="0" y="0"/>
                </a:lnTo>
                <a:close/>
              </a:path>
            </a:pathLst>
          </a:custGeom>
          <a:blipFill>
            <a:blip r:embed="rId4"/>
            <a:stretch>
              <a:fillRect l="0" t="0" r="0" b="-7293"/>
            </a:stretch>
          </a:blipFill>
        </p:spPr>
      </p:sp>
      <p:sp>
        <p:nvSpPr>
          <p:cNvPr name="Freeform 4" id="4"/>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5" id="5"/>
          <p:cNvGrpSpPr>
            <a:grpSpLocks noChangeAspect="true"/>
          </p:cNvGrpSpPr>
          <p:nvPr/>
        </p:nvGrpSpPr>
        <p:grpSpPr>
          <a:xfrm rot="0">
            <a:off x="302019" y="6150073"/>
            <a:ext cx="3200457" cy="4136927"/>
            <a:chOff x="0" y="0"/>
            <a:chExt cx="3200451" cy="4136923"/>
          </a:xfrm>
        </p:grpSpPr>
        <p:sp>
          <p:nvSpPr>
            <p:cNvPr name="Freeform 6" id="6"/>
            <p:cNvSpPr/>
            <p:nvPr/>
          </p:nvSpPr>
          <p:spPr>
            <a:xfrm flipH="false" flipV="false" rot="0">
              <a:off x="0" y="0"/>
              <a:ext cx="3200400" cy="4136898"/>
            </a:xfrm>
            <a:custGeom>
              <a:avLst/>
              <a:gdLst/>
              <a:ahLst/>
              <a:cxnLst/>
              <a:rect r="r" b="b" t="t" l="l"/>
              <a:pathLst>
                <a:path h="4136898" w="3200400">
                  <a:moveTo>
                    <a:pt x="0" y="0"/>
                  </a:moveTo>
                  <a:lnTo>
                    <a:pt x="0" y="4136898"/>
                  </a:lnTo>
                  <a:lnTo>
                    <a:pt x="3200400" y="4136898"/>
                  </a:lnTo>
                  <a:lnTo>
                    <a:pt x="3200400" y="0"/>
                  </a:lnTo>
                  <a:close/>
                </a:path>
              </a:pathLst>
            </a:custGeom>
            <a:solidFill>
              <a:srgbClr val="000000">
                <a:alpha val="0"/>
              </a:srgbClr>
            </a:solidFill>
          </p:spPr>
        </p:sp>
      </p:grpSp>
      <p:grpSp>
        <p:nvGrpSpPr>
          <p:cNvPr name="Group 7" id="7"/>
          <p:cNvGrpSpPr>
            <a:grpSpLocks noChangeAspect="true"/>
          </p:cNvGrpSpPr>
          <p:nvPr/>
        </p:nvGrpSpPr>
        <p:grpSpPr>
          <a:xfrm rot="0">
            <a:off x="0" y="212827"/>
            <a:ext cx="18288000" cy="952624"/>
            <a:chOff x="0" y="0"/>
            <a:chExt cx="18288000" cy="952614"/>
          </a:xfrm>
        </p:grpSpPr>
        <p:sp>
          <p:nvSpPr>
            <p:cNvPr name="Freeform 8" id="8"/>
            <p:cNvSpPr/>
            <p:nvPr/>
          </p:nvSpPr>
          <p:spPr>
            <a:xfrm flipH="false" flipV="false" rot="0">
              <a:off x="0" y="0"/>
              <a:ext cx="18288000" cy="952627"/>
            </a:xfrm>
            <a:custGeom>
              <a:avLst/>
              <a:gdLst/>
              <a:ahLst/>
              <a:cxnLst/>
              <a:rect r="r" b="b" t="t" l="l"/>
              <a:pathLst>
                <a:path h="952627" w="18288000">
                  <a:moveTo>
                    <a:pt x="0" y="952627"/>
                  </a:moveTo>
                  <a:lnTo>
                    <a:pt x="18288000" y="952627"/>
                  </a:lnTo>
                  <a:lnTo>
                    <a:pt x="18288000" y="0"/>
                  </a:lnTo>
                  <a:lnTo>
                    <a:pt x="0" y="0"/>
                  </a:lnTo>
                  <a:close/>
                </a:path>
              </a:pathLst>
            </a:custGeom>
            <a:solidFill>
              <a:srgbClr val="000000">
                <a:alpha val="0"/>
              </a:srgbClr>
            </a:solidFill>
          </p:spPr>
        </p:sp>
      </p:grpSp>
      <p:grpSp>
        <p:nvGrpSpPr>
          <p:cNvPr name="Group 9" id="9"/>
          <p:cNvGrpSpPr>
            <a:grpSpLocks noChangeAspect="true"/>
          </p:cNvGrpSpPr>
          <p:nvPr/>
        </p:nvGrpSpPr>
        <p:grpSpPr>
          <a:xfrm rot="0">
            <a:off x="15670159" y="7681208"/>
            <a:ext cx="2389699" cy="2389699"/>
            <a:chOff x="0" y="0"/>
            <a:chExt cx="2389696" cy="2389696"/>
          </a:xfrm>
        </p:grpSpPr>
        <p:sp>
          <p:nvSpPr>
            <p:cNvPr name="Freeform 10" id="10"/>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1" id="11"/>
          <p:cNvSpPr txBox="true"/>
          <p:nvPr/>
        </p:nvSpPr>
        <p:spPr>
          <a:xfrm rot="0">
            <a:off x="2996213" y="326869"/>
            <a:ext cx="12541463" cy="625897"/>
          </a:xfrm>
          <a:prstGeom prst="rect">
            <a:avLst/>
          </a:prstGeom>
        </p:spPr>
        <p:txBody>
          <a:bodyPr anchor="t" rtlCol="false" tIns="0" lIns="0" bIns="0" rIns="0">
            <a:spAutoFit/>
          </a:bodyPr>
          <a:lstStyle/>
          <a:p>
            <a:pPr algn="l">
              <a:lnSpc>
                <a:spcPts val="4969"/>
              </a:lnSpc>
            </a:pPr>
            <a:r>
              <a:rPr lang="en-US" b="true" sz="3549">
                <a:solidFill>
                  <a:srgbClr val="344685"/>
                </a:solidFill>
                <a:latin typeface="Canva Sans Bold"/>
                <a:ea typeface="Canva Sans Bold"/>
                <a:cs typeface="Canva Sans Bold"/>
                <a:sym typeface="Canva Sans Bold"/>
              </a:rPr>
              <a:t>DATA REQUIREMENTS AND PRIVACY CONSIDERATIONS</a:t>
            </a:r>
          </a:p>
        </p:txBody>
      </p:sp>
      <p:sp>
        <p:nvSpPr>
          <p:cNvPr name="TextBox 12" id="12"/>
          <p:cNvSpPr txBox="true"/>
          <p:nvPr/>
        </p:nvSpPr>
        <p:spPr>
          <a:xfrm rot="0">
            <a:off x="1865681" y="2675668"/>
            <a:ext cx="14110430" cy="21299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Outline the type of data the project may require and how it could be gathered or processed. Highlight any data privacy or security measures to protect user information in the selected sector</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74332" y="6748920"/>
            <a:ext cx="3619500" cy="3538080"/>
          </a:xfrm>
          <a:custGeom>
            <a:avLst/>
            <a:gdLst/>
            <a:ahLst/>
            <a:cxnLst/>
            <a:rect r="r" b="b" t="t" l="l"/>
            <a:pathLst>
              <a:path h="3538080" w="3619500">
                <a:moveTo>
                  <a:pt x="0" y="0"/>
                </a:moveTo>
                <a:lnTo>
                  <a:pt x="3619501" y="0"/>
                </a:lnTo>
                <a:lnTo>
                  <a:pt x="3619501" y="3538080"/>
                </a:lnTo>
                <a:lnTo>
                  <a:pt x="0" y="3538080"/>
                </a:lnTo>
                <a:lnTo>
                  <a:pt x="0" y="0"/>
                </a:lnTo>
                <a:close/>
              </a:path>
            </a:pathLst>
          </a:custGeom>
          <a:blipFill>
            <a:blip r:embed="rId4"/>
            <a:stretch>
              <a:fillRect l="0" t="0" r="0" b="-6070"/>
            </a:stretch>
          </a:blipFill>
        </p:spPr>
      </p:sp>
      <p:grpSp>
        <p:nvGrpSpPr>
          <p:cNvPr name="Group 4" id="4"/>
          <p:cNvGrpSpPr>
            <a:grpSpLocks noChangeAspect="true"/>
          </p:cNvGrpSpPr>
          <p:nvPr/>
        </p:nvGrpSpPr>
        <p:grpSpPr>
          <a:xfrm rot="0">
            <a:off x="0" y="268996"/>
            <a:ext cx="18287219" cy="1066162"/>
            <a:chOff x="0" y="0"/>
            <a:chExt cx="18287213" cy="1066165"/>
          </a:xfrm>
        </p:grpSpPr>
        <p:sp>
          <p:nvSpPr>
            <p:cNvPr name="Freeform 5" id="5"/>
            <p:cNvSpPr/>
            <p:nvPr/>
          </p:nvSpPr>
          <p:spPr>
            <a:xfrm flipH="false" flipV="false" rot="0">
              <a:off x="0" y="0"/>
              <a:ext cx="18287237" cy="1066165"/>
            </a:xfrm>
            <a:custGeom>
              <a:avLst/>
              <a:gdLst/>
              <a:ahLst/>
              <a:cxnLst/>
              <a:rect r="r" b="b" t="t" l="l"/>
              <a:pathLst>
                <a:path h="1066165" w="18287237">
                  <a:moveTo>
                    <a:pt x="771525" y="0"/>
                  </a:moveTo>
                  <a:lnTo>
                    <a:pt x="0" y="533019"/>
                  </a:lnTo>
                  <a:lnTo>
                    <a:pt x="771525" y="1066165"/>
                  </a:lnTo>
                  <a:lnTo>
                    <a:pt x="17516475" y="1066165"/>
                  </a:lnTo>
                  <a:lnTo>
                    <a:pt x="18287237" y="533654"/>
                  </a:lnTo>
                  <a:lnTo>
                    <a:pt x="18287237" y="532511"/>
                  </a:lnTo>
                  <a:lnTo>
                    <a:pt x="17516475" y="0"/>
                  </a:lnTo>
                  <a:close/>
                </a:path>
              </a:pathLst>
            </a:custGeom>
            <a:solidFill>
              <a:srgbClr val="B9B1C9"/>
            </a:solidFill>
          </p:spPr>
        </p:sp>
      </p:grpSp>
      <p:grpSp>
        <p:nvGrpSpPr>
          <p:cNvPr name="Group 6" id="6"/>
          <p:cNvGrpSpPr>
            <a:grpSpLocks noChangeAspect="true"/>
          </p:cNvGrpSpPr>
          <p:nvPr/>
        </p:nvGrpSpPr>
        <p:grpSpPr>
          <a:xfrm rot="0">
            <a:off x="3066774" y="2924527"/>
            <a:ext cx="133350" cy="133350"/>
            <a:chOff x="0" y="0"/>
            <a:chExt cx="133350" cy="133350"/>
          </a:xfrm>
        </p:grpSpPr>
        <p:sp>
          <p:nvSpPr>
            <p:cNvPr name="Freeform 7" id="7"/>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8" id="8"/>
          <p:cNvGrpSpPr>
            <a:grpSpLocks noChangeAspect="true"/>
          </p:cNvGrpSpPr>
          <p:nvPr/>
        </p:nvGrpSpPr>
        <p:grpSpPr>
          <a:xfrm rot="0">
            <a:off x="3066774" y="3991327"/>
            <a:ext cx="133350" cy="133350"/>
            <a:chOff x="0" y="0"/>
            <a:chExt cx="133350" cy="133350"/>
          </a:xfrm>
        </p:grpSpPr>
        <p:sp>
          <p:nvSpPr>
            <p:cNvPr name="Freeform 9" id="9"/>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sp>
        <p:nvSpPr>
          <p:cNvPr name="Freeform 10" id="10"/>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11" id="11"/>
          <p:cNvGrpSpPr>
            <a:grpSpLocks noChangeAspect="true"/>
          </p:cNvGrpSpPr>
          <p:nvPr/>
        </p:nvGrpSpPr>
        <p:grpSpPr>
          <a:xfrm rot="0">
            <a:off x="374332" y="6748920"/>
            <a:ext cx="3614766" cy="3538080"/>
            <a:chOff x="0" y="0"/>
            <a:chExt cx="3614763" cy="3538080"/>
          </a:xfrm>
        </p:grpSpPr>
        <p:sp>
          <p:nvSpPr>
            <p:cNvPr name="Freeform 12" id="12"/>
            <p:cNvSpPr/>
            <p:nvPr/>
          </p:nvSpPr>
          <p:spPr>
            <a:xfrm flipH="false" flipV="false" rot="0">
              <a:off x="0" y="0"/>
              <a:ext cx="3614801" cy="3538093"/>
            </a:xfrm>
            <a:custGeom>
              <a:avLst/>
              <a:gdLst/>
              <a:ahLst/>
              <a:cxnLst/>
              <a:rect r="r" b="b" t="t" l="l"/>
              <a:pathLst>
                <a:path h="3538093" w="3614801">
                  <a:moveTo>
                    <a:pt x="0" y="0"/>
                  </a:moveTo>
                  <a:lnTo>
                    <a:pt x="0" y="3538093"/>
                  </a:lnTo>
                  <a:lnTo>
                    <a:pt x="3614801" y="3538093"/>
                  </a:lnTo>
                  <a:lnTo>
                    <a:pt x="3614801" y="0"/>
                  </a:lnTo>
                  <a:close/>
                </a:path>
              </a:pathLst>
            </a:custGeom>
            <a:solidFill>
              <a:srgbClr val="000000">
                <a:alpha val="0"/>
              </a:srgbClr>
            </a:solidFill>
          </p:spPr>
        </p:sp>
      </p:grpSp>
      <p:grpSp>
        <p:nvGrpSpPr>
          <p:cNvPr name="Group 13" id="13"/>
          <p:cNvGrpSpPr>
            <a:grpSpLocks noChangeAspect="true"/>
          </p:cNvGrpSpPr>
          <p:nvPr/>
        </p:nvGrpSpPr>
        <p:grpSpPr>
          <a:xfrm rot="0">
            <a:off x="0" y="268996"/>
            <a:ext cx="18288000" cy="1066162"/>
            <a:chOff x="0" y="0"/>
            <a:chExt cx="18288000" cy="1066165"/>
          </a:xfrm>
        </p:grpSpPr>
        <p:sp>
          <p:nvSpPr>
            <p:cNvPr name="Freeform 14" id="14"/>
            <p:cNvSpPr/>
            <p:nvPr/>
          </p:nvSpPr>
          <p:spPr>
            <a:xfrm flipH="false" flipV="false" rot="0">
              <a:off x="0" y="0"/>
              <a:ext cx="18288000" cy="1066165"/>
            </a:xfrm>
            <a:custGeom>
              <a:avLst/>
              <a:gdLst/>
              <a:ahLst/>
              <a:cxnLst/>
              <a:rect r="r" b="b" t="t" l="l"/>
              <a:pathLst>
                <a:path h="1066165" w="18288000">
                  <a:moveTo>
                    <a:pt x="0" y="1066165"/>
                  </a:moveTo>
                  <a:lnTo>
                    <a:pt x="18288000" y="1066165"/>
                  </a:lnTo>
                  <a:lnTo>
                    <a:pt x="18288000" y="0"/>
                  </a:lnTo>
                  <a:lnTo>
                    <a:pt x="0" y="0"/>
                  </a:lnTo>
                  <a:close/>
                </a:path>
              </a:pathLst>
            </a:custGeom>
            <a:solidFill>
              <a:srgbClr val="000000">
                <a:alpha val="0"/>
              </a:srgbClr>
            </a:solidFill>
          </p:spPr>
        </p:sp>
      </p:grpSp>
      <p:grpSp>
        <p:nvGrpSpPr>
          <p:cNvPr name="Group 15" id="15"/>
          <p:cNvGrpSpPr>
            <a:grpSpLocks noChangeAspect="true"/>
          </p:cNvGrpSpPr>
          <p:nvPr/>
        </p:nvGrpSpPr>
        <p:grpSpPr>
          <a:xfrm rot="0">
            <a:off x="15670159" y="7681208"/>
            <a:ext cx="2389699" cy="2389699"/>
            <a:chOff x="0" y="0"/>
            <a:chExt cx="2389696" cy="2389696"/>
          </a:xfrm>
        </p:grpSpPr>
        <p:sp>
          <p:nvSpPr>
            <p:cNvPr name="Freeform 16" id="16"/>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7" id="17"/>
          <p:cNvSpPr txBox="true"/>
          <p:nvPr/>
        </p:nvSpPr>
        <p:spPr>
          <a:xfrm rot="0">
            <a:off x="5039087" y="390115"/>
            <a:ext cx="8373751" cy="706307"/>
          </a:xfrm>
          <a:prstGeom prst="rect">
            <a:avLst/>
          </a:prstGeom>
        </p:spPr>
        <p:txBody>
          <a:bodyPr anchor="t" rtlCol="false" tIns="0" lIns="0" bIns="0" rIns="0">
            <a:spAutoFit/>
          </a:bodyPr>
          <a:lstStyle/>
          <a:p>
            <a:pPr algn="l">
              <a:lnSpc>
                <a:spcPts val="5599"/>
              </a:lnSpc>
            </a:pPr>
            <a:r>
              <a:rPr lang="en-US" b="true" sz="3999">
                <a:solidFill>
                  <a:srgbClr val="344685"/>
                </a:solidFill>
                <a:latin typeface="Canva Sans Bold"/>
                <a:ea typeface="Canva Sans Bold"/>
                <a:cs typeface="Canva Sans Bold"/>
                <a:sym typeface="Canva Sans Bold"/>
              </a:rPr>
              <a:t>AI TECNOLOGIES AND METHODS</a:t>
            </a:r>
          </a:p>
        </p:txBody>
      </p:sp>
      <p:sp>
        <p:nvSpPr>
          <p:cNvPr name="TextBox 18" id="18"/>
          <p:cNvSpPr txBox="true"/>
          <p:nvPr/>
        </p:nvSpPr>
        <p:spPr>
          <a:xfrm rot="0">
            <a:off x="3400149" y="2661895"/>
            <a:ext cx="13790124" cy="21299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List the AI technologies or techniques you are using , such as NLP, machine learning , or data analysis. Describe briefly how these technologies would contribute to the project’s effectiveness in this area.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5143500"/>
            <a:ext cx="3338217" cy="5143500"/>
          </a:xfrm>
          <a:custGeom>
            <a:avLst/>
            <a:gdLst/>
            <a:ahLst/>
            <a:cxnLst/>
            <a:rect r="r" b="b" t="t" l="l"/>
            <a:pathLst>
              <a:path h="5143500" w="3338217">
                <a:moveTo>
                  <a:pt x="0" y="0"/>
                </a:moveTo>
                <a:lnTo>
                  <a:pt x="3338217" y="0"/>
                </a:lnTo>
                <a:lnTo>
                  <a:pt x="3338217" y="5143500"/>
                </a:lnTo>
                <a:lnTo>
                  <a:pt x="0" y="5143500"/>
                </a:lnTo>
                <a:lnTo>
                  <a:pt x="0" y="0"/>
                </a:lnTo>
                <a:close/>
              </a:path>
            </a:pathLst>
          </a:custGeom>
          <a:blipFill>
            <a:blip r:embed="rId4"/>
            <a:stretch>
              <a:fillRect l="-38385" t="0" r="0" b="-13703"/>
            </a:stretch>
          </a:blipFill>
        </p:spPr>
      </p:sp>
      <p:grpSp>
        <p:nvGrpSpPr>
          <p:cNvPr name="Group 4" id="4"/>
          <p:cNvGrpSpPr>
            <a:grpSpLocks noChangeAspect="true"/>
          </p:cNvGrpSpPr>
          <p:nvPr/>
        </p:nvGrpSpPr>
        <p:grpSpPr>
          <a:xfrm rot="0">
            <a:off x="0" y="307324"/>
            <a:ext cx="18286019" cy="1157002"/>
            <a:chOff x="0" y="0"/>
            <a:chExt cx="18286019" cy="1156995"/>
          </a:xfrm>
        </p:grpSpPr>
        <p:sp>
          <p:nvSpPr>
            <p:cNvPr name="Freeform 5" id="5"/>
            <p:cNvSpPr/>
            <p:nvPr/>
          </p:nvSpPr>
          <p:spPr>
            <a:xfrm flipH="false" flipV="false" rot="0">
              <a:off x="0" y="0"/>
              <a:ext cx="18285968" cy="1156970"/>
            </a:xfrm>
            <a:custGeom>
              <a:avLst/>
              <a:gdLst/>
              <a:ahLst/>
              <a:cxnLst/>
              <a:rect r="r" b="b" t="t" l="l"/>
              <a:pathLst>
                <a:path h="1156970" w="18285968">
                  <a:moveTo>
                    <a:pt x="771525" y="0"/>
                  </a:moveTo>
                  <a:lnTo>
                    <a:pt x="0" y="578485"/>
                  </a:lnTo>
                  <a:lnTo>
                    <a:pt x="771525" y="1156970"/>
                  </a:lnTo>
                  <a:lnTo>
                    <a:pt x="17516475" y="1156970"/>
                  </a:lnTo>
                  <a:lnTo>
                    <a:pt x="18285968" y="580009"/>
                  </a:lnTo>
                  <a:lnTo>
                    <a:pt x="18285968" y="577088"/>
                  </a:lnTo>
                  <a:lnTo>
                    <a:pt x="17516475" y="0"/>
                  </a:lnTo>
                  <a:close/>
                </a:path>
              </a:pathLst>
            </a:custGeom>
            <a:solidFill>
              <a:srgbClr val="B9B1C9"/>
            </a:solidFill>
          </p:spPr>
        </p:sp>
      </p:grpSp>
      <p:grpSp>
        <p:nvGrpSpPr>
          <p:cNvPr name="Group 6" id="6"/>
          <p:cNvGrpSpPr>
            <a:grpSpLocks noChangeAspect="true"/>
          </p:cNvGrpSpPr>
          <p:nvPr/>
        </p:nvGrpSpPr>
        <p:grpSpPr>
          <a:xfrm rot="0">
            <a:off x="1868776" y="2947235"/>
            <a:ext cx="133350" cy="133350"/>
            <a:chOff x="0" y="0"/>
            <a:chExt cx="133350" cy="133350"/>
          </a:xfrm>
        </p:grpSpPr>
        <p:sp>
          <p:nvSpPr>
            <p:cNvPr name="Freeform 7" id="7"/>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grpSp>
        <p:nvGrpSpPr>
          <p:cNvPr name="Group 8" id="8"/>
          <p:cNvGrpSpPr>
            <a:grpSpLocks noChangeAspect="true"/>
          </p:cNvGrpSpPr>
          <p:nvPr/>
        </p:nvGrpSpPr>
        <p:grpSpPr>
          <a:xfrm rot="0">
            <a:off x="1868776" y="3480635"/>
            <a:ext cx="133350" cy="133350"/>
            <a:chOff x="0" y="0"/>
            <a:chExt cx="133350" cy="133350"/>
          </a:xfrm>
        </p:grpSpPr>
        <p:sp>
          <p:nvSpPr>
            <p:cNvPr name="Freeform 9" id="9"/>
            <p:cNvSpPr/>
            <p:nvPr/>
          </p:nvSpPr>
          <p:spPr>
            <a:xfrm flipH="false" flipV="false" rot="0">
              <a:off x="0" y="0"/>
              <a:ext cx="133350" cy="133350"/>
            </a:xfrm>
            <a:custGeom>
              <a:avLst/>
              <a:gdLst/>
              <a:ahLst/>
              <a:cxnLst/>
              <a:rect r="r" b="b" t="t" l="l"/>
              <a:pathLst>
                <a:path h="133350" w="133350">
                  <a:moveTo>
                    <a:pt x="133350" y="66675"/>
                  </a:moveTo>
                  <a:cubicBezTo>
                    <a:pt x="133350" y="70993"/>
                    <a:pt x="132969" y="75438"/>
                    <a:pt x="132080" y="79629"/>
                  </a:cubicBezTo>
                  <a:cubicBezTo>
                    <a:pt x="131191" y="83820"/>
                    <a:pt x="129921" y="88138"/>
                    <a:pt x="128270" y="92075"/>
                  </a:cubicBezTo>
                  <a:cubicBezTo>
                    <a:pt x="126619" y="96012"/>
                    <a:pt x="124587" y="99949"/>
                    <a:pt x="122047" y="103632"/>
                  </a:cubicBezTo>
                  <a:cubicBezTo>
                    <a:pt x="119507" y="107315"/>
                    <a:pt x="116840" y="110617"/>
                    <a:pt x="113792" y="113792"/>
                  </a:cubicBezTo>
                  <a:cubicBezTo>
                    <a:pt x="110744" y="116967"/>
                    <a:pt x="107315" y="119634"/>
                    <a:pt x="103632" y="122047"/>
                  </a:cubicBezTo>
                  <a:cubicBezTo>
                    <a:pt x="99949" y="124460"/>
                    <a:pt x="96139" y="126492"/>
                    <a:pt x="92075" y="128270"/>
                  </a:cubicBezTo>
                  <a:cubicBezTo>
                    <a:pt x="88011" y="130048"/>
                    <a:pt x="83820" y="131191"/>
                    <a:pt x="79629" y="132080"/>
                  </a:cubicBezTo>
                  <a:cubicBezTo>
                    <a:pt x="75438" y="132969"/>
                    <a:pt x="70993" y="133350"/>
                    <a:pt x="66675" y="133350"/>
                  </a:cubicBezTo>
                  <a:cubicBezTo>
                    <a:pt x="62357" y="133350"/>
                    <a:pt x="57912" y="132969"/>
                    <a:pt x="53721" y="132080"/>
                  </a:cubicBezTo>
                  <a:cubicBezTo>
                    <a:pt x="49530" y="131191"/>
                    <a:pt x="45212" y="129921"/>
                    <a:pt x="41275" y="128270"/>
                  </a:cubicBezTo>
                  <a:cubicBezTo>
                    <a:pt x="37338" y="126619"/>
                    <a:pt x="33401" y="124587"/>
                    <a:pt x="29718" y="122047"/>
                  </a:cubicBezTo>
                  <a:cubicBezTo>
                    <a:pt x="26035" y="119507"/>
                    <a:pt x="22733" y="116840"/>
                    <a:pt x="19558" y="113792"/>
                  </a:cubicBezTo>
                  <a:cubicBezTo>
                    <a:pt x="16383" y="110744"/>
                    <a:pt x="13716" y="107315"/>
                    <a:pt x="11303" y="103632"/>
                  </a:cubicBezTo>
                  <a:cubicBezTo>
                    <a:pt x="8890" y="99949"/>
                    <a:pt x="6731" y="96266"/>
                    <a:pt x="5080" y="92202"/>
                  </a:cubicBezTo>
                  <a:cubicBezTo>
                    <a:pt x="3429" y="88138"/>
                    <a:pt x="2159" y="83947"/>
                    <a:pt x="1270" y="79629"/>
                  </a:cubicBezTo>
                  <a:cubicBezTo>
                    <a:pt x="381" y="75311"/>
                    <a:pt x="0" y="70993"/>
                    <a:pt x="0" y="66675"/>
                  </a:cubicBezTo>
                  <a:cubicBezTo>
                    <a:pt x="0" y="62357"/>
                    <a:pt x="381" y="57912"/>
                    <a:pt x="1270" y="53721"/>
                  </a:cubicBezTo>
                  <a:cubicBezTo>
                    <a:pt x="2159" y="49530"/>
                    <a:pt x="3429" y="45212"/>
                    <a:pt x="5080" y="41275"/>
                  </a:cubicBezTo>
                  <a:cubicBezTo>
                    <a:pt x="6731" y="37338"/>
                    <a:pt x="8763" y="33401"/>
                    <a:pt x="11303" y="29718"/>
                  </a:cubicBezTo>
                  <a:cubicBezTo>
                    <a:pt x="13843" y="26035"/>
                    <a:pt x="16510" y="22733"/>
                    <a:pt x="19558" y="19558"/>
                  </a:cubicBezTo>
                  <a:cubicBezTo>
                    <a:pt x="22606" y="16383"/>
                    <a:pt x="26035" y="13716"/>
                    <a:pt x="29718" y="11303"/>
                  </a:cubicBezTo>
                  <a:cubicBezTo>
                    <a:pt x="33401" y="8890"/>
                    <a:pt x="37211" y="6858"/>
                    <a:pt x="41275" y="5080"/>
                  </a:cubicBezTo>
                  <a:cubicBezTo>
                    <a:pt x="45339" y="3302"/>
                    <a:pt x="49530" y="2159"/>
                    <a:pt x="53721" y="1270"/>
                  </a:cubicBezTo>
                  <a:cubicBezTo>
                    <a:pt x="57912" y="381"/>
                    <a:pt x="62357" y="0"/>
                    <a:pt x="66675" y="0"/>
                  </a:cubicBezTo>
                  <a:cubicBezTo>
                    <a:pt x="70993" y="0"/>
                    <a:pt x="75438" y="381"/>
                    <a:pt x="79629" y="1270"/>
                  </a:cubicBezTo>
                  <a:cubicBezTo>
                    <a:pt x="83820" y="2159"/>
                    <a:pt x="88138" y="3429"/>
                    <a:pt x="92075" y="5080"/>
                  </a:cubicBezTo>
                  <a:cubicBezTo>
                    <a:pt x="96012" y="6731"/>
                    <a:pt x="99949" y="8763"/>
                    <a:pt x="103632" y="11303"/>
                  </a:cubicBezTo>
                  <a:cubicBezTo>
                    <a:pt x="107315" y="13843"/>
                    <a:pt x="110617" y="16510"/>
                    <a:pt x="113792" y="19558"/>
                  </a:cubicBezTo>
                  <a:cubicBezTo>
                    <a:pt x="116967" y="22606"/>
                    <a:pt x="119634" y="26035"/>
                    <a:pt x="122047" y="29718"/>
                  </a:cubicBezTo>
                  <a:cubicBezTo>
                    <a:pt x="124460" y="33401"/>
                    <a:pt x="126492" y="37211"/>
                    <a:pt x="128270" y="41275"/>
                  </a:cubicBezTo>
                  <a:cubicBezTo>
                    <a:pt x="130048" y="45339"/>
                    <a:pt x="131191" y="49530"/>
                    <a:pt x="132080" y="53721"/>
                  </a:cubicBezTo>
                  <a:cubicBezTo>
                    <a:pt x="132969" y="57912"/>
                    <a:pt x="133350" y="62357"/>
                    <a:pt x="133350" y="66675"/>
                  </a:cubicBezTo>
                  <a:close/>
                </a:path>
              </a:pathLst>
            </a:custGeom>
            <a:solidFill>
              <a:srgbClr val="FFFFFF"/>
            </a:solidFill>
          </p:spPr>
        </p:sp>
      </p:grpSp>
      <p:sp>
        <p:nvSpPr>
          <p:cNvPr name="Freeform 10" id="10"/>
          <p:cNvSpPr/>
          <p:nvPr/>
        </p:nvSpPr>
        <p:spPr>
          <a:xfrm flipH="false" flipV="false" rot="0">
            <a:off x="15670159" y="7681208"/>
            <a:ext cx="2390775" cy="2390775"/>
          </a:xfrm>
          <a:custGeom>
            <a:avLst/>
            <a:gdLst/>
            <a:ahLst/>
            <a:cxnLst/>
            <a:rect r="r" b="b" t="t" l="l"/>
            <a:pathLst>
              <a:path h="2390775" w="2390775">
                <a:moveTo>
                  <a:pt x="0" y="0"/>
                </a:moveTo>
                <a:lnTo>
                  <a:pt x="2390775" y="0"/>
                </a:lnTo>
                <a:lnTo>
                  <a:pt x="2390775" y="2390775"/>
                </a:lnTo>
                <a:lnTo>
                  <a:pt x="0" y="2390775"/>
                </a:lnTo>
                <a:lnTo>
                  <a:pt x="0" y="0"/>
                </a:lnTo>
                <a:close/>
              </a:path>
            </a:pathLst>
          </a:custGeom>
          <a:blipFill>
            <a:blip r:embed="rId5"/>
            <a:stretch>
              <a:fillRect l="0" t="0" r="0" b="0"/>
            </a:stretch>
          </a:blipFill>
        </p:spPr>
      </p:sp>
      <p:grpSp>
        <p:nvGrpSpPr>
          <p:cNvPr name="Group 11" id="11"/>
          <p:cNvGrpSpPr>
            <a:grpSpLocks noChangeAspect="true"/>
          </p:cNvGrpSpPr>
          <p:nvPr/>
        </p:nvGrpSpPr>
        <p:grpSpPr>
          <a:xfrm rot="0">
            <a:off x="0" y="5143500"/>
            <a:ext cx="3338808" cy="5143500"/>
            <a:chOff x="0" y="0"/>
            <a:chExt cx="3338805" cy="5143500"/>
          </a:xfrm>
        </p:grpSpPr>
        <p:sp>
          <p:nvSpPr>
            <p:cNvPr name="Freeform 12" id="12"/>
            <p:cNvSpPr/>
            <p:nvPr/>
          </p:nvSpPr>
          <p:spPr>
            <a:xfrm flipH="false" flipV="false" rot="0">
              <a:off x="0" y="0"/>
              <a:ext cx="3338830" cy="5143500"/>
            </a:xfrm>
            <a:custGeom>
              <a:avLst/>
              <a:gdLst/>
              <a:ahLst/>
              <a:cxnLst/>
              <a:rect r="r" b="b" t="t" l="l"/>
              <a:pathLst>
                <a:path h="5143500" w="3338830">
                  <a:moveTo>
                    <a:pt x="0" y="0"/>
                  </a:moveTo>
                  <a:lnTo>
                    <a:pt x="0" y="5143500"/>
                  </a:lnTo>
                  <a:lnTo>
                    <a:pt x="3338830" y="5143500"/>
                  </a:lnTo>
                  <a:lnTo>
                    <a:pt x="3338830" y="0"/>
                  </a:lnTo>
                  <a:close/>
                </a:path>
              </a:pathLst>
            </a:custGeom>
            <a:solidFill>
              <a:srgbClr val="000000">
                <a:alpha val="0"/>
              </a:srgbClr>
            </a:solidFill>
          </p:spPr>
        </p:sp>
      </p:grpSp>
      <p:grpSp>
        <p:nvGrpSpPr>
          <p:cNvPr name="Group 13" id="13"/>
          <p:cNvGrpSpPr>
            <a:grpSpLocks noChangeAspect="true"/>
          </p:cNvGrpSpPr>
          <p:nvPr/>
        </p:nvGrpSpPr>
        <p:grpSpPr>
          <a:xfrm rot="0">
            <a:off x="0" y="307324"/>
            <a:ext cx="18288000" cy="1157002"/>
            <a:chOff x="0" y="0"/>
            <a:chExt cx="18288000" cy="1156995"/>
          </a:xfrm>
        </p:grpSpPr>
        <p:sp>
          <p:nvSpPr>
            <p:cNvPr name="Freeform 14" id="14"/>
            <p:cNvSpPr/>
            <p:nvPr/>
          </p:nvSpPr>
          <p:spPr>
            <a:xfrm flipH="false" flipV="false" rot="0">
              <a:off x="0" y="0"/>
              <a:ext cx="18288000" cy="1156970"/>
            </a:xfrm>
            <a:custGeom>
              <a:avLst/>
              <a:gdLst/>
              <a:ahLst/>
              <a:cxnLst/>
              <a:rect r="r" b="b" t="t" l="l"/>
              <a:pathLst>
                <a:path h="1156970" w="18288000">
                  <a:moveTo>
                    <a:pt x="0" y="0"/>
                  </a:moveTo>
                  <a:lnTo>
                    <a:pt x="0" y="1156970"/>
                  </a:lnTo>
                  <a:lnTo>
                    <a:pt x="18288000" y="1156970"/>
                  </a:lnTo>
                  <a:lnTo>
                    <a:pt x="18288000" y="0"/>
                  </a:lnTo>
                  <a:close/>
                </a:path>
              </a:pathLst>
            </a:custGeom>
            <a:solidFill>
              <a:srgbClr val="000000">
                <a:alpha val="0"/>
              </a:srgbClr>
            </a:solidFill>
          </p:spPr>
        </p:sp>
      </p:grpSp>
      <p:grpSp>
        <p:nvGrpSpPr>
          <p:cNvPr name="Group 15" id="15"/>
          <p:cNvGrpSpPr>
            <a:grpSpLocks noChangeAspect="true"/>
          </p:cNvGrpSpPr>
          <p:nvPr/>
        </p:nvGrpSpPr>
        <p:grpSpPr>
          <a:xfrm rot="0">
            <a:off x="15670159" y="7681208"/>
            <a:ext cx="2389699" cy="2389699"/>
            <a:chOff x="0" y="0"/>
            <a:chExt cx="2389696" cy="2389696"/>
          </a:xfrm>
        </p:grpSpPr>
        <p:sp>
          <p:nvSpPr>
            <p:cNvPr name="Freeform 16" id="16"/>
            <p:cNvSpPr/>
            <p:nvPr/>
          </p:nvSpPr>
          <p:spPr>
            <a:xfrm flipH="false" flipV="false" rot="0">
              <a:off x="0" y="0"/>
              <a:ext cx="2389759" cy="2389759"/>
            </a:xfrm>
            <a:custGeom>
              <a:avLst/>
              <a:gdLst/>
              <a:ahLst/>
              <a:cxnLst/>
              <a:rect r="r" b="b" t="t" l="l"/>
              <a:pathLst>
                <a:path h="2389759" w="2389759">
                  <a:moveTo>
                    <a:pt x="0" y="2389759"/>
                  </a:moveTo>
                  <a:lnTo>
                    <a:pt x="2389759" y="2389759"/>
                  </a:lnTo>
                  <a:lnTo>
                    <a:pt x="2389759" y="0"/>
                  </a:lnTo>
                  <a:lnTo>
                    <a:pt x="0" y="0"/>
                  </a:lnTo>
                  <a:close/>
                </a:path>
              </a:pathLst>
            </a:custGeom>
            <a:solidFill>
              <a:srgbClr val="000000">
                <a:alpha val="0"/>
              </a:srgbClr>
            </a:solidFill>
          </p:spPr>
        </p:sp>
      </p:grpSp>
      <p:sp>
        <p:nvSpPr>
          <p:cNvPr name="TextBox 17" id="17"/>
          <p:cNvSpPr txBox="true"/>
          <p:nvPr/>
        </p:nvSpPr>
        <p:spPr>
          <a:xfrm rot="0">
            <a:off x="5323465" y="473869"/>
            <a:ext cx="7793917" cy="706307"/>
          </a:xfrm>
          <a:prstGeom prst="rect">
            <a:avLst/>
          </a:prstGeom>
        </p:spPr>
        <p:txBody>
          <a:bodyPr anchor="t" rtlCol="false" tIns="0" lIns="0" bIns="0" rIns="0">
            <a:spAutoFit/>
          </a:bodyPr>
          <a:lstStyle/>
          <a:p>
            <a:pPr algn="l">
              <a:lnSpc>
                <a:spcPts val="5599"/>
              </a:lnSpc>
            </a:pPr>
            <a:r>
              <a:rPr lang="en-US" b="true" sz="3999">
                <a:solidFill>
                  <a:srgbClr val="344685"/>
                </a:solidFill>
                <a:latin typeface="Canva Sans Bold"/>
                <a:ea typeface="Canva Sans Bold"/>
                <a:cs typeface="Canva Sans Bold"/>
                <a:sym typeface="Canva Sans Bold"/>
              </a:rPr>
              <a:t>IMPLEMENTATION APPROACH</a:t>
            </a:r>
          </a:p>
        </p:txBody>
      </p:sp>
      <p:sp>
        <p:nvSpPr>
          <p:cNvPr name="TextBox 18" id="18"/>
          <p:cNvSpPr txBox="true"/>
          <p:nvPr/>
        </p:nvSpPr>
        <p:spPr>
          <a:xfrm rot="0">
            <a:off x="2202151" y="2684602"/>
            <a:ext cx="15072122" cy="1596561"/>
          </a:xfrm>
          <a:prstGeom prst="rect">
            <a:avLst/>
          </a:prstGeom>
        </p:spPr>
        <p:txBody>
          <a:bodyPr anchor="t" rtlCol="false" tIns="0" lIns="0" bIns="0" rIns="0">
            <a:spAutoFit/>
          </a:bodyPr>
          <a:lstStyle/>
          <a:p>
            <a:pPr algn="l">
              <a:lnSpc>
                <a:spcPts val="4200"/>
              </a:lnSpc>
            </a:pPr>
            <a:r>
              <a:rPr lang="en-US" sz="3000">
                <a:solidFill>
                  <a:srgbClr val="FFFFFF"/>
                </a:solidFill>
                <a:latin typeface="Canva Sans"/>
                <a:ea typeface="Canva Sans"/>
                <a:cs typeface="Canva Sans"/>
                <a:sym typeface="Canva Sans"/>
              </a:rPr>
              <a:t>Present a preliminary plan for building and deploying the solution. Include possible tools, resources, and a rough timeline for development, keeping flexibility for adjustments based on the final problem statement.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DAGfGG1iWPA</dc:identifier>
  <dcterms:modified xsi:type="dcterms:W3CDTF">2011-08-01T06:04:30Z</dcterms:modified>
  <cp:revision>1</cp:revision>
  <dc:title>CODESTROM.pdf</dc:title>
</cp:coreProperties>
</file>