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BDC6-ABC4-3248-BFC8-56818B257407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958B-3D2E-EF44-B79E-45BC6A441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FastFed</a:t>
            </a:r>
            <a:r>
              <a:rPr lang="en-US" dirty="0" smtClean="0"/>
              <a:t> Use-Cases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Hunt, Prateek Mishra</a:t>
            </a:r>
            <a:endParaRPr lang="en-US" dirty="0" smtClean="0"/>
          </a:p>
          <a:p>
            <a:r>
              <a:rPr lang="en-US" dirty="0" smtClean="0"/>
              <a:t>Sep 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/>
          <a:lstStyle/>
          <a:p>
            <a:r>
              <a:rPr lang="en-US" dirty="0" smtClean="0"/>
              <a:t>Use-Case Entities and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822"/>
            <a:ext cx="10515600" cy="5089141"/>
          </a:xfrm>
        </p:spPr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Cloud </a:t>
            </a:r>
            <a:r>
              <a:rPr lang="en-US" dirty="0" smtClean="0"/>
              <a:t>Business Service </a:t>
            </a:r>
            <a:r>
              <a:rPr lang="en-US" dirty="0" smtClean="0"/>
              <a:t> – provides a set of named business services</a:t>
            </a:r>
            <a:endParaRPr lang="en-US" dirty="0" smtClean="0"/>
          </a:p>
          <a:p>
            <a:pPr lvl="1"/>
            <a:r>
              <a:rPr lang="en-US" dirty="0" smtClean="0"/>
              <a:t>Enterprise (ACME) operating an </a:t>
            </a:r>
            <a:r>
              <a:rPr lang="en-US" dirty="0" err="1" smtClean="0"/>
              <a:t>IdP</a:t>
            </a:r>
            <a:r>
              <a:rPr lang="en-US" dirty="0" smtClean="0"/>
              <a:t> for its employees, customers, ….</a:t>
            </a:r>
          </a:p>
          <a:p>
            <a:pPr lvl="2"/>
            <a:r>
              <a:rPr lang="en-US" dirty="0" err="1" smtClean="0"/>
              <a:t>IdP</a:t>
            </a:r>
            <a:r>
              <a:rPr lang="en-US" dirty="0" smtClean="0"/>
              <a:t> may be located in the enterprise or hosted at an </a:t>
            </a:r>
            <a:r>
              <a:rPr lang="en-US" dirty="0" err="1" smtClean="0"/>
              <a:t>IDaaS</a:t>
            </a:r>
            <a:endParaRPr lang="en-US" dirty="0" smtClean="0"/>
          </a:p>
          <a:p>
            <a:pPr lvl="1"/>
            <a:r>
              <a:rPr lang="en-US" dirty="0" smtClean="0"/>
              <a:t>End-Users (Employees, Customers, Contractors,….)</a:t>
            </a:r>
          </a:p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ACME admin(s) interact with CBS admin services and with their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1"/>
            <a:r>
              <a:rPr lang="en-US" dirty="0" smtClean="0"/>
              <a:t>End-Users </a:t>
            </a:r>
          </a:p>
          <a:p>
            <a:pPr lvl="2"/>
            <a:r>
              <a:rPr lang="en-US" dirty="0" smtClean="0"/>
              <a:t>Utilize browsers and apps </a:t>
            </a:r>
          </a:p>
          <a:p>
            <a:pPr lvl="2"/>
            <a:r>
              <a:rPr lang="en-US" dirty="0" smtClean="0"/>
              <a:t>Authenticate with the </a:t>
            </a:r>
            <a:r>
              <a:rPr lang="en-US" dirty="0" err="1" smtClean="0"/>
              <a:t>IdP</a:t>
            </a:r>
            <a:endParaRPr lang="en-US" dirty="0" smtClean="0"/>
          </a:p>
          <a:p>
            <a:pPr lvl="2"/>
            <a:r>
              <a:rPr lang="en-US" dirty="0" smtClean="0"/>
              <a:t>Use Cloud Business </a:t>
            </a:r>
            <a:r>
              <a:rPr lang="en-US" dirty="0" smtClean="0"/>
              <a:t>Services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657" y="767114"/>
            <a:ext cx="3195583" cy="369332"/>
          </a:xfrm>
          <a:prstGeom prst="rect">
            <a:avLst/>
          </a:prstGeom>
          <a:noFill/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Cloud </a:t>
            </a:r>
            <a:r>
              <a:rPr lang="en-US" dirty="0" smtClean="0"/>
              <a:t> Business </a:t>
            </a:r>
            <a:r>
              <a:rPr lang="en-US" dirty="0" smtClean="0"/>
              <a:t>Service Provider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6124" y="2696779"/>
            <a:ext cx="3569138" cy="369332"/>
          </a:xfrm>
          <a:prstGeom prst="rect">
            <a:avLst/>
          </a:prstGeom>
          <a:noFill/>
          <a:ln>
            <a:solidFill>
              <a:schemeClr val="accent5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IdP</a:t>
            </a:r>
            <a:r>
              <a:rPr lang="en-US" dirty="0" smtClean="0"/>
              <a:t> (e.g., </a:t>
            </a:r>
            <a:r>
              <a:rPr lang="en-US" dirty="0" err="1" smtClean="0"/>
              <a:t>IDaaS</a:t>
            </a:r>
            <a:r>
              <a:rPr lang="en-US" dirty="0" smtClean="0"/>
              <a:t> or at Enterprise)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7076" y="5650836"/>
            <a:ext cx="151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End-Users: ACME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6359" y="499766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Browsers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8414" y="499766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Apps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9848" y="3271938"/>
            <a:ext cx="1135118" cy="163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58510" y="1355834"/>
            <a:ext cx="315311" cy="35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3538" y="2688614"/>
            <a:ext cx="14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ACME Admin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3" idx="3"/>
          </p:cNvCxnSpPr>
          <p:nvPr/>
        </p:nvCxnSpPr>
        <p:spPr>
          <a:xfrm flipH="1" flipV="1">
            <a:off x="7505262" y="2881445"/>
            <a:ext cx="749299" cy="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028557" y="1136446"/>
            <a:ext cx="2226004" cy="13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09848" y="4087507"/>
            <a:ext cx="19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2. Authenticate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015247" y="2117044"/>
            <a:ext cx="240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3. Use Business Service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53503" y="1655379"/>
            <a:ext cx="173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  <a:r>
              <a:rPr lang="en-US" i="1" dirty="0" smtClean="0"/>
              <a:t>. </a:t>
            </a:r>
            <a:r>
              <a:rPr lang="en-US" i="1" dirty="0" smtClean="0"/>
              <a:t>Enable Use of Business Service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68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/>
          <a:lstStyle/>
          <a:p>
            <a:r>
              <a:rPr lang="en-US" dirty="0" smtClean="0"/>
              <a:t>Enable Use of Business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476"/>
            <a:ext cx="10515600" cy="4931487"/>
          </a:xfrm>
        </p:spPr>
        <p:txBody>
          <a:bodyPr>
            <a:normAutofit/>
          </a:bodyPr>
          <a:lstStyle/>
          <a:p>
            <a:r>
              <a:rPr lang="en-US" dirty="0" smtClean="0"/>
              <a:t>Bootstrap </a:t>
            </a:r>
            <a:r>
              <a:rPr lang="en-US" dirty="0" smtClean="0"/>
              <a:t>at CBS</a:t>
            </a:r>
            <a:endParaRPr lang="en-US" dirty="0" smtClean="0"/>
          </a:p>
          <a:p>
            <a:pPr lvl="1"/>
            <a:r>
              <a:rPr lang="en-US" dirty="0" smtClean="0"/>
              <a:t>ACME admin manually registers for CBS services and obtains information about </a:t>
            </a:r>
          </a:p>
          <a:p>
            <a:pPr lvl="2"/>
            <a:r>
              <a:rPr lang="en-US" dirty="0" smtClean="0"/>
              <a:t> application endpoints, </a:t>
            </a:r>
          </a:p>
          <a:p>
            <a:pPr lvl="2"/>
            <a:r>
              <a:rPr lang="en-US" dirty="0" smtClean="0"/>
              <a:t> supported credential types, </a:t>
            </a:r>
          </a:p>
          <a:p>
            <a:pPr lvl="2"/>
            <a:r>
              <a:rPr lang="en-US" dirty="0" smtClean="0"/>
              <a:t> supported federation model (SAML/OIDC) and Relying Party Meta-data</a:t>
            </a:r>
          </a:p>
          <a:p>
            <a:pPr lvl="2"/>
            <a:r>
              <a:rPr lang="en-US" dirty="0" smtClean="0"/>
              <a:t>SCIM end-points and information about provisioning model</a:t>
            </a:r>
          </a:p>
          <a:p>
            <a:r>
              <a:rPr lang="en-US" dirty="0" smtClean="0"/>
              <a:t>Identify users and provision to CBS</a:t>
            </a:r>
          </a:p>
          <a:p>
            <a:pPr lvl="1"/>
            <a:r>
              <a:rPr lang="en-US" dirty="0" smtClean="0"/>
              <a:t>Identify ACME users and groups that are to be authorized to use CBS services</a:t>
            </a:r>
          </a:p>
          <a:p>
            <a:pPr lvl="1"/>
            <a:r>
              <a:rPr lang="en-US" dirty="0" smtClean="0"/>
              <a:t>Generate/Schedule provisioning flows against CBS SCIM end-points</a:t>
            </a:r>
          </a:p>
          <a:p>
            <a:pPr lvl="2"/>
            <a:r>
              <a:rPr lang="en-US" dirty="0" smtClean="0"/>
              <a:t>Based on provisioning model</a:t>
            </a:r>
          </a:p>
          <a:p>
            <a:pPr lvl="2"/>
            <a:r>
              <a:rPr lang="en-US" dirty="0" smtClean="0"/>
              <a:t>How do we know when we are done?</a:t>
            </a:r>
          </a:p>
        </p:txBody>
      </p:sp>
    </p:spTree>
    <p:extLst>
      <p:ext uri="{BB962C8B-B14F-4D97-AF65-F5344CB8AC3E}">
        <p14:creationId xmlns:p14="http://schemas.microsoft.com/office/powerpoint/2010/main" val="6219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Provisioning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136439"/>
          </a:xfrm>
        </p:spPr>
        <p:txBody>
          <a:bodyPr/>
          <a:lstStyle/>
          <a:p>
            <a:r>
              <a:rPr lang="en-US" dirty="0" smtClean="0"/>
              <a:t>Basic Choice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information about users is </a:t>
            </a:r>
            <a:r>
              <a:rPr lang="en-US" dirty="0" smtClean="0"/>
              <a:t>provisioned prior to service use</a:t>
            </a:r>
          </a:p>
          <a:p>
            <a:pPr lvl="1"/>
            <a:r>
              <a:rPr lang="en-US" dirty="0" smtClean="0"/>
              <a:t>User information must be “uploaded” using SCIM end-points for the service</a:t>
            </a:r>
          </a:p>
          <a:p>
            <a:pPr lvl="2"/>
            <a:r>
              <a:rPr lang="en-US" dirty="0" smtClean="0"/>
              <a:t>Schema, required and optional attributes</a:t>
            </a:r>
          </a:p>
          <a:p>
            <a:r>
              <a:rPr lang="en-US" dirty="0" smtClean="0"/>
              <a:t>How are changes in user information propagated from the </a:t>
            </a:r>
            <a:r>
              <a:rPr lang="en-US" dirty="0" err="1" smtClean="0"/>
              <a:t>IdP</a:t>
            </a:r>
            <a:r>
              <a:rPr lang="en-US" dirty="0" smtClean="0"/>
              <a:t> to the CSP?</a:t>
            </a:r>
          </a:p>
          <a:p>
            <a:pPr lvl="1"/>
            <a:r>
              <a:rPr lang="en-US" dirty="0" smtClean="0"/>
              <a:t>As needed?</a:t>
            </a:r>
          </a:p>
          <a:p>
            <a:pPr lvl="1"/>
            <a:r>
              <a:rPr lang="en-US" dirty="0" smtClean="0"/>
              <a:t>On a regular schedule?</a:t>
            </a:r>
          </a:p>
          <a:p>
            <a:r>
              <a:rPr lang="en-US" dirty="0"/>
              <a:t>Account De-provisioning/Disablement</a:t>
            </a:r>
          </a:p>
          <a:p>
            <a:pPr lvl="1"/>
            <a:r>
              <a:rPr lang="en-US" dirty="0"/>
              <a:t>Re-enablement (</a:t>
            </a:r>
            <a:r>
              <a:rPr lang="en-US" dirty="0" smtClean="0"/>
              <a:t>tombstoning)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1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Configure CBS as a Relying Party/SP for ACME </a:t>
            </a:r>
            <a:r>
              <a:rPr lang="en-US" sz="4000" dirty="0" err="1" smtClean="0"/>
              <a:t>IdP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cases – SAML vs. OIDC</a:t>
            </a:r>
          </a:p>
          <a:p>
            <a:pPr lvl="1"/>
            <a:r>
              <a:rPr lang="en-US" dirty="0"/>
              <a:t>OIDC - Provide CBS configuration information about ACME OIDC</a:t>
            </a:r>
          </a:p>
          <a:p>
            <a:pPr lvl="2"/>
            <a:r>
              <a:rPr lang="en-US" dirty="0" smtClean="0"/>
              <a:t>We are doing this backwards from OIDC client registration, in this case the OP is configuring the OIDC client</a:t>
            </a:r>
          </a:p>
          <a:p>
            <a:pPr lvl="2"/>
            <a:r>
              <a:rPr lang="en-US" dirty="0" smtClean="0"/>
              <a:t>Maybe we can see this as a “push” version of client registration?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SAML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r>
              <a:rPr lang="en-US" dirty="0" smtClean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1698"/>
            <a:ext cx="10515600" cy="52152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AuthN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Bootstrap step - is it always a local login at the CSP?</a:t>
            </a:r>
            <a:endParaRPr lang="en-US" dirty="0" smtClean="0"/>
          </a:p>
          <a:p>
            <a:r>
              <a:rPr lang="en-US" dirty="0" smtClean="0"/>
              <a:t>What types of </a:t>
            </a:r>
            <a:r>
              <a:rPr lang="en-US" dirty="0" err="1" smtClean="0"/>
              <a:t>AuthN</a:t>
            </a:r>
            <a:r>
              <a:rPr lang="en-US" dirty="0" smtClean="0"/>
              <a:t> are supported at the CSP</a:t>
            </a:r>
            <a:endParaRPr lang="en-US" dirty="0" smtClean="0"/>
          </a:p>
          <a:p>
            <a:pPr lvl="1"/>
            <a:r>
              <a:rPr lang="en-US" dirty="0" smtClean="0"/>
              <a:t>Local login at CSP and/or Federation </a:t>
            </a:r>
          </a:p>
          <a:p>
            <a:pPr lvl="1"/>
            <a:r>
              <a:rPr lang="en-US" dirty="0" smtClean="0"/>
              <a:t>Federation – SAML or OIDC</a:t>
            </a:r>
          </a:p>
          <a:p>
            <a:pPr lvl="2"/>
            <a:r>
              <a:rPr lang="en-US" dirty="0" smtClean="0"/>
              <a:t>Maybe combined with CSP MFA?</a:t>
            </a:r>
            <a:endParaRPr lang="en-US" dirty="0" smtClean="0"/>
          </a:p>
          <a:p>
            <a:pPr lvl="1"/>
            <a:r>
              <a:rPr lang="en-US" dirty="0" smtClean="0"/>
              <a:t>Contents </a:t>
            </a:r>
            <a:r>
              <a:rPr lang="en-US" dirty="0" smtClean="0"/>
              <a:t>of ID Token</a:t>
            </a:r>
          </a:p>
          <a:p>
            <a:pPr lvl="2"/>
            <a:r>
              <a:rPr lang="en-US" dirty="0" smtClean="0"/>
              <a:t>What attributes must be present?</a:t>
            </a:r>
          </a:p>
          <a:p>
            <a:pPr lvl="1"/>
            <a:r>
              <a:rPr lang="en-US" dirty="0" smtClean="0"/>
              <a:t>Optional OIDC protocol elements</a:t>
            </a:r>
            <a:endParaRPr lang="en-US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 smtClean="0"/>
              <a:t>optional </a:t>
            </a:r>
            <a:r>
              <a:rPr lang="en-US" dirty="0" smtClean="0"/>
              <a:t>protocol elements</a:t>
            </a:r>
            <a:r>
              <a:rPr lang="en-US" dirty="0" smtClean="0"/>
              <a:t> </a:t>
            </a:r>
            <a:r>
              <a:rPr lang="en-US" dirty="0" smtClean="0"/>
              <a:t>in OIDC should be supported?</a:t>
            </a:r>
          </a:p>
          <a:p>
            <a:r>
              <a:rPr lang="en-US" dirty="0" smtClean="0"/>
              <a:t>Session Logout Model</a:t>
            </a:r>
          </a:p>
          <a:p>
            <a:pPr lvl="1"/>
            <a:r>
              <a:rPr lang="en-US" dirty="0" smtClean="0"/>
              <a:t>How can the </a:t>
            </a:r>
            <a:r>
              <a:rPr lang="en-US" dirty="0" err="1" smtClean="0"/>
              <a:t>IdP</a:t>
            </a:r>
            <a:r>
              <a:rPr lang="en-US" dirty="0" smtClean="0"/>
              <a:t> ensure that the session at SaaS is canceled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SLA-related aspects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SaaS app responsibilities vs. </a:t>
            </a:r>
            <a:r>
              <a:rPr lang="en-US" dirty="0" err="1" smtClean="0"/>
              <a:t>Idp</a:t>
            </a:r>
            <a:r>
              <a:rPr lang="en-US" dirty="0" smtClean="0"/>
              <a:t> responsibilities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/>
          <a:lstStyle/>
          <a:p>
            <a:r>
              <a:rPr lang="en-US" dirty="0" smtClean="0"/>
              <a:t>What about use of CBS by </a:t>
            </a:r>
            <a:r>
              <a:rPr lang="en-US" dirty="0" err="1" smtClean="0"/>
              <a:t>OAuth</a:t>
            </a:r>
            <a:r>
              <a:rPr lang="en-US" dirty="0" smtClean="0"/>
              <a:t> clients that belong to ACME?</a:t>
            </a:r>
          </a:p>
          <a:p>
            <a:pPr lvl="1"/>
            <a:r>
              <a:rPr lang="en-US" dirty="0" smtClean="0"/>
              <a:t>Is this in scope for </a:t>
            </a:r>
            <a:r>
              <a:rPr lang="en-US" dirty="0" err="1" smtClean="0"/>
              <a:t>FastFed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ACME clients can use the </a:t>
            </a:r>
            <a:r>
              <a:rPr lang="en-US" dirty="0" err="1" smtClean="0"/>
              <a:t>OAuth</a:t>
            </a:r>
            <a:r>
              <a:rPr lang="en-US" dirty="0" smtClean="0"/>
              <a:t> discovery specification to obtain information about the </a:t>
            </a:r>
            <a:r>
              <a:rPr lang="en-US" dirty="0" err="1" smtClean="0"/>
              <a:t>Oauth</a:t>
            </a:r>
            <a:r>
              <a:rPr lang="en-US" dirty="0" smtClean="0"/>
              <a:t> server affiliated with CBS</a:t>
            </a:r>
          </a:p>
          <a:p>
            <a:pPr lvl="2"/>
            <a:r>
              <a:rPr lang="en-US" dirty="0" smtClean="0"/>
              <a:t>However, the ”Bootstrap Step” may involve the issuance of a ”bootstrap access token” that is subsequently used by ACME clients for client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491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FastFed Use-Cases</vt:lpstr>
      <vt:lpstr>Use-Case Entities and Actors</vt:lpstr>
      <vt:lpstr>PowerPoint Presentation</vt:lpstr>
      <vt:lpstr>Enable Use of Business Service</vt:lpstr>
      <vt:lpstr>Provisioning Model</vt:lpstr>
      <vt:lpstr>Configure CBS as a Relying Party/SP for ACME IdP</vt:lpstr>
      <vt:lpstr>Authentication Model</vt:lpstr>
      <vt:lpstr>Open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Mishra</dc:creator>
  <cp:lastModifiedBy>Prateek Mishra</cp:lastModifiedBy>
  <cp:revision>31</cp:revision>
  <dcterms:created xsi:type="dcterms:W3CDTF">2016-09-06T17:27:59Z</dcterms:created>
  <dcterms:modified xsi:type="dcterms:W3CDTF">2016-10-01T01:21:05Z</dcterms:modified>
</cp:coreProperties>
</file>