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4" r:id="rId6"/>
    <p:sldId id="262" r:id="rId7"/>
    <p:sldId id="261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01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DC6-ABC4-3248-BFC8-56818B25740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958B-3D2E-EF44-B79E-45BC6A44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0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DC6-ABC4-3248-BFC8-56818B25740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958B-3D2E-EF44-B79E-45BC6A44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DC6-ABC4-3248-BFC8-56818B25740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958B-3D2E-EF44-B79E-45BC6A44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DC6-ABC4-3248-BFC8-56818B25740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958B-3D2E-EF44-B79E-45BC6A44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DC6-ABC4-3248-BFC8-56818B25740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958B-3D2E-EF44-B79E-45BC6A44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6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DC6-ABC4-3248-BFC8-56818B25740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958B-3D2E-EF44-B79E-45BC6A44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DC6-ABC4-3248-BFC8-56818B25740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958B-3D2E-EF44-B79E-45BC6A44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6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DC6-ABC4-3248-BFC8-56818B25740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958B-3D2E-EF44-B79E-45BC6A44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6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DC6-ABC4-3248-BFC8-56818B25740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958B-3D2E-EF44-B79E-45BC6A44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3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DC6-ABC4-3248-BFC8-56818B25740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958B-3D2E-EF44-B79E-45BC6A44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1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DC6-ABC4-3248-BFC8-56818B25740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958B-3D2E-EF44-B79E-45BC6A44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7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1BDC6-ABC4-3248-BFC8-56818B25740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8958B-3D2E-EF44-B79E-45BC6A44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1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me.cloudbusinessservice.com/" TargetMode="External"/><Relationship Id="rId3" Type="http://schemas.openxmlformats.org/officeDocument/2006/relationships/hyperlink" Target="http://www.cloudbusinessservic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FastFed</a:t>
            </a:r>
            <a:r>
              <a:rPr lang="en-US" dirty="0" smtClean="0"/>
              <a:t> Use-Cases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 Hunt, Prateek Mishra</a:t>
            </a:r>
          </a:p>
          <a:p>
            <a:r>
              <a:rPr lang="en-US" smtClean="0"/>
              <a:t>October</a:t>
            </a:r>
            <a:r>
              <a:rPr lang="en-US" smtClean="0"/>
              <a:t>, 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5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696"/>
          </a:xfrm>
        </p:spPr>
        <p:txBody>
          <a:bodyPr/>
          <a:lstStyle/>
          <a:p>
            <a:r>
              <a:rPr lang="en-US" dirty="0" smtClean="0"/>
              <a:t>Use-Case Entities and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7822"/>
            <a:ext cx="10515600" cy="5089141"/>
          </a:xfrm>
        </p:spPr>
        <p:txBody>
          <a:bodyPr/>
          <a:lstStyle/>
          <a:p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Cloud Business Service (CBS) – provides a set of named business services</a:t>
            </a:r>
          </a:p>
          <a:p>
            <a:pPr lvl="1"/>
            <a:r>
              <a:rPr lang="en-US" dirty="0" smtClean="0"/>
              <a:t>Enterprise (ACME) operating an </a:t>
            </a:r>
            <a:r>
              <a:rPr lang="en-US" dirty="0" err="1" smtClean="0"/>
              <a:t>IdP</a:t>
            </a:r>
            <a:r>
              <a:rPr lang="en-US" dirty="0" smtClean="0"/>
              <a:t> for its employees, customers, ….</a:t>
            </a:r>
          </a:p>
          <a:p>
            <a:pPr lvl="2"/>
            <a:r>
              <a:rPr lang="en-US" dirty="0" err="1" smtClean="0"/>
              <a:t>IdP</a:t>
            </a:r>
            <a:r>
              <a:rPr lang="en-US" dirty="0" smtClean="0"/>
              <a:t> may be located in the enterprise or hosted at an </a:t>
            </a:r>
            <a:r>
              <a:rPr lang="en-US" dirty="0" err="1" smtClean="0"/>
              <a:t>IDaaS</a:t>
            </a:r>
            <a:endParaRPr lang="en-US" dirty="0" smtClean="0"/>
          </a:p>
          <a:p>
            <a:pPr lvl="1"/>
            <a:r>
              <a:rPr lang="en-US" dirty="0" smtClean="0"/>
              <a:t>End-Users (Employees, Customers, Contractors,….)</a:t>
            </a:r>
          </a:p>
          <a:p>
            <a:r>
              <a:rPr lang="en-US" dirty="0" smtClean="0"/>
              <a:t>Actors</a:t>
            </a:r>
          </a:p>
          <a:p>
            <a:pPr lvl="1"/>
            <a:r>
              <a:rPr lang="en-US" dirty="0" smtClean="0"/>
              <a:t>ACME admin(s) interact with CBS admin services and with the ACME </a:t>
            </a:r>
            <a:r>
              <a:rPr lang="en-US" dirty="0" err="1" smtClean="0"/>
              <a:t>IdP</a:t>
            </a:r>
            <a:endParaRPr lang="en-US" dirty="0" smtClean="0"/>
          </a:p>
          <a:p>
            <a:pPr lvl="2"/>
            <a:r>
              <a:rPr lang="en-US" dirty="0" smtClean="0"/>
              <a:t>Could be a CLI script with appropriate credentials</a:t>
            </a:r>
            <a:endParaRPr lang="en-US" dirty="0" smtClean="0"/>
          </a:p>
          <a:p>
            <a:pPr lvl="1"/>
            <a:r>
              <a:rPr lang="en-US" dirty="0" smtClean="0"/>
              <a:t>End-Users </a:t>
            </a:r>
          </a:p>
          <a:p>
            <a:pPr lvl="2"/>
            <a:r>
              <a:rPr lang="en-US" dirty="0" smtClean="0"/>
              <a:t>Utilize browsers and apps </a:t>
            </a:r>
          </a:p>
          <a:p>
            <a:pPr lvl="2"/>
            <a:r>
              <a:rPr lang="en-US" dirty="0" smtClean="0"/>
              <a:t>Authenticate with the </a:t>
            </a:r>
            <a:r>
              <a:rPr lang="en-US" dirty="0" err="1" smtClean="0"/>
              <a:t>IdP</a:t>
            </a:r>
            <a:endParaRPr lang="en-US" dirty="0" smtClean="0"/>
          </a:p>
          <a:p>
            <a:pPr lvl="2"/>
            <a:r>
              <a:rPr lang="en-US" dirty="0" smtClean="0"/>
              <a:t>Use Cloud Business Services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3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7657" y="767114"/>
            <a:ext cx="3195583" cy="369332"/>
          </a:xfrm>
          <a:prstGeom prst="rect">
            <a:avLst/>
          </a:prstGeom>
          <a:noFill/>
          <a:ln>
            <a:solidFill>
              <a:schemeClr val="accent5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Cloud  Business Service Provider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36124" y="2696779"/>
            <a:ext cx="3569138" cy="369332"/>
          </a:xfrm>
          <a:prstGeom prst="rect">
            <a:avLst/>
          </a:prstGeom>
          <a:noFill/>
          <a:ln>
            <a:solidFill>
              <a:schemeClr val="accent5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IdP</a:t>
            </a:r>
            <a:r>
              <a:rPr lang="en-US" dirty="0" smtClean="0"/>
              <a:t> (e.g., </a:t>
            </a:r>
            <a:r>
              <a:rPr lang="en-US" dirty="0" err="1" smtClean="0"/>
              <a:t>IDaaS</a:t>
            </a:r>
            <a:r>
              <a:rPr lang="en-US" dirty="0" smtClean="0"/>
              <a:t> or at Enterprise)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17076" y="5650836"/>
            <a:ext cx="1513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End-Users: ACME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96359" y="4997669"/>
            <a:ext cx="107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Browsers 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68414" y="4997669"/>
            <a:ext cx="107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Apps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468414" y="3271938"/>
            <a:ext cx="1576552" cy="1725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058511" y="1355834"/>
            <a:ext cx="409903" cy="364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93538" y="2688614"/>
            <a:ext cx="146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ACME Admin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3" idx="3"/>
          </p:cNvCxnSpPr>
          <p:nvPr/>
        </p:nvCxnSpPr>
        <p:spPr>
          <a:xfrm flipH="1" flipV="1">
            <a:off x="7505262" y="2881445"/>
            <a:ext cx="749299" cy="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028557" y="1136446"/>
            <a:ext cx="2226004" cy="135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78317" y="3580806"/>
            <a:ext cx="19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2. Authenticate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2015247" y="2117044"/>
            <a:ext cx="240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3. Use Business Service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353503" y="1655379"/>
            <a:ext cx="1734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1</a:t>
            </a:r>
            <a:r>
              <a:rPr lang="en-US" i="1" dirty="0" smtClean="0"/>
              <a:t>. Enable Use of Business Service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509198" y="294869"/>
            <a:ext cx="535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/>
                </a:solidFill>
              </a:rPr>
              <a:t>OIDC Client (RP), SCIM Server, </a:t>
            </a:r>
            <a:r>
              <a:rPr lang="en-US" i="1" dirty="0" err="1" smtClean="0">
                <a:solidFill>
                  <a:schemeClr val="accent1"/>
                </a:solidFill>
              </a:rPr>
              <a:t>OAuth</a:t>
            </a:r>
            <a:r>
              <a:rPr lang="en-US" i="1" dirty="0" smtClean="0">
                <a:solidFill>
                  <a:schemeClr val="accent1"/>
                </a:solidFill>
              </a:rPr>
              <a:t> Resource Server 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28557" y="3138792"/>
            <a:ext cx="535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/>
                </a:solidFill>
              </a:rPr>
              <a:t>OIDC OP, SCIM Client 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30566" y="4976826"/>
            <a:ext cx="535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1"/>
                </a:solidFill>
              </a:rPr>
              <a:t>OAuth</a:t>
            </a:r>
            <a:r>
              <a:rPr lang="en-US" i="1" dirty="0" smtClean="0">
                <a:solidFill>
                  <a:schemeClr val="accent1"/>
                </a:solidFill>
              </a:rPr>
              <a:t> Client </a:t>
            </a: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80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3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Enable</a:t>
            </a:r>
            <a:r>
              <a:rPr lang="en-US" dirty="0"/>
              <a:t>: ACME admin manually registers for CBS services and obtains information about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476"/>
            <a:ext cx="10515600" cy="5271234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application instance endpoints</a:t>
            </a:r>
          </a:p>
          <a:p>
            <a:pPr lvl="3"/>
            <a:r>
              <a:rPr lang="en-US" dirty="0" smtClean="0"/>
              <a:t>Based on tenancy - e.g., </a:t>
            </a:r>
            <a:r>
              <a:rPr lang="en-US" dirty="0" smtClean="0">
                <a:hlinkClick r:id="rId2"/>
              </a:rPr>
              <a:t>http://acme.CloudBusinessService.com/</a:t>
            </a:r>
            <a:r>
              <a:rPr lang="en-US" dirty="0" smtClean="0"/>
              <a:t>..</a:t>
            </a:r>
          </a:p>
          <a:p>
            <a:pPr lvl="3"/>
            <a:r>
              <a:rPr lang="en-US" dirty="0" smtClean="0"/>
              <a:t>Generic application endpoint - </a:t>
            </a:r>
            <a:r>
              <a:rPr lang="en-US" dirty="0" smtClean="0">
                <a:hlinkClick r:id="rId3"/>
              </a:rPr>
              <a:t>http://www.CloudBusinessService.com</a:t>
            </a:r>
            <a:r>
              <a:rPr lang="en-US" dirty="0" smtClean="0"/>
              <a:t> - with tenancy derived from headers or token?</a:t>
            </a:r>
            <a:endParaRPr lang="en-US" dirty="0" smtClean="0"/>
          </a:p>
          <a:p>
            <a:r>
              <a:rPr lang="en-US" dirty="0" smtClean="0"/>
              <a:t> supported credential </a:t>
            </a:r>
            <a:r>
              <a:rPr lang="en-US" dirty="0" smtClean="0"/>
              <a:t>collection endpoint</a:t>
            </a:r>
          </a:p>
          <a:p>
            <a:pPr lvl="3"/>
            <a:r>
              <a:rPr lang="en-US" dirty="0" smtClean="0"/>
              <a:t>http://</a:t>
            </a:r>
            <a:r>
              <a:rPr lang="en-US" dirty="0" err="1" smtClean="0"/>
              <a:t>acme.CloudBusinessService.com</a:t>
            </a:r>
            <a:r>
              <a:rPr lang="en-US" dirty="0" smtClean="0"/>
              <a:t>/</a:t>
            </a:r>
            <a:r>
              <a:rPr lang="en-US" dirty="0" err="1" smtClean="0"/>
              <a:t>AuthN</a:t>
            </a:r>
            <a:endParaRPr lang="en-US" dirty="0" smtClean="0"/>
          </a:p>
          <a:p>
            <a:pPr lvl="4"/>
            <a:r>
              <a:rPr lang="en-US" dirty="0" smtClean="0"/>
              <a:t>local login and registration at CBS, </a:t>
            </a:r>
          </a:p>
          <a:p>
            <a:pPr lvl="4"/>
            <a:r>
              <a:rPr lang="en-US" dirty="0" smtClean="0"/>
              <a:t>support federation – OIDC vs SAML</a:t>
            </a:r>
          </a:p>
          <a:p>
            <a:pPr lvl="4"/>
            <a:r>
              <a:rPr lang="en-US" dirty="0" smtClean="0"/>
              <a:t>choice of either model</a:t>
            </a:r>
            <a:endParaRPr lang="en-US" dirty="0" smtClean="0"/>
          </a:p>
          <a:p>
            <a:pPr lvl="3"/>
            <a:r>
              <a:rPr lang="en-US" dirty="0" smtClean="0"/>
              <a:t>supported federation model (SAML/OIDC) and Relying Party </a:t>
            </a:r>
            <a:r>
              <a:rPr lang="en-US" dirty="0" smtClean="0"/>
              <a:t>Meta-data</a:t>
            </a:r>
          </a:p>
          <a:p>
            <a:pPr lvl="4"/>
            <a:r>
              <a:rPr lang="en-US" dirty="0" smtClean="0"/>
              <a:t>Re-direct URI, grant types supported (code only?), CBS name</a:t>
            </a:r>
          </a:p>
          <a:p>
            <a:pPr lvl="4"/>
            <a:r>
              <a:rPr lang="en-US" dirty="0" smtClean="0"/>
              <a:t>Required attributes in ID Token, principal name, </a:t>
            </a:r>
            <a:r>
              <a:rPr lang="en-US" dirty="0" err="1" smtClean="0"/>
              <a:t>UserInfo</a:t>
            </a:r>
            <a:r>
              <a:rPr lang="en-US" dirty="0" smtClean="0"/>
              <a:t> end-point</a:t>
            </a:r>
          </a:p>
          <a:p>
            <a:pPr lvl="5"/>
            <a:r>
              <a:rPr lang="en-US" dirty="0" smtClean="0"/>
              <a:t>Use SCIM for all user attributes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 smtClean="0"/>
              <a:t>about provisioning </a:t>
            </a:r>
            <a:r>
              <a:rPr lang="en-US" dirty="0" smtClean="0"/>
              <a:t>model</a:t>
            </a:r>
          </a:p>
          <a:p>
            <a:pPr lvl="3"/>
            <a:r>
              <a:rPr lang="en-US" dirty="0" smtClean="0"/>
              <a:t>No provisioning required vs. explicit provisioning required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19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52" y="270456"/>
            <a:ext cx="11263648" cy="10174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Explicit Provisioning: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8794"/>
            <a:ext cx="10515600" cy="5198169"/>
          </a:xfrm>
        </p:spPr>
        <p:txBody>
          <a:bodyPr>
            <a:normAutofit fontScale="85000" lnSpcReduction="20000"/>
          </a:bodyPr>
          <a:lstStyle/>
          <a:p>
            <a:pPr marL="228600" lvl="3">
              <a:spcBef>
                <a:spcPts val="1000"/>
              </a:spcBef>
            </a:pPr>
            <a:r>
              <a:rPr lang="en-US" sz="2800" dirty="0" smtClean="0"/>
              <a:t>Obtain SCIM end-points</a:t>
            </a:r>
            <a:endParaRPr lang="en-US" sz="2800" dirty="0"/>
          </a:p>
          <a:p>
            <a:pPr marL="685800" lvl="4">
              <a:spcBef>
                <a:spcPts val="1000"/>
              </a:spcBef>
            </a:pPr>
            <a:r>
              <a:rPr lang="en-US" sz="2800" dirty="0" smtClean="0"/>
              <a:t> &lt;URL prefix&gt;/Users, &lt;URL prefix&gt;/Schemas</a:t>
            </a:r>
          </a:p>
          <a:p>
            <a:pPr marL="228600" lvl="3">
              <a:spcBef>
                <a:spcPts val="1000"/>
              </a:spcBef>
            </a:pPr>
            <a:r>
              <a:rPr lang="en-US" sz="2800" dirty="0" smtClean="0"/>
              <a:t>SCIM client bootstrap credentials</a:t>
            </a:r>
          </a:p>
          <a:p>
            <a:pPr marL="685800" lvl="4">
              <a:spcBef>
                <a:spcPts val="1000"/>
              </a:spcBef>
            </a:pPr>
            <a:r>
              <a:rPr lang="en-US" sz="2800" dirty="0" smtClean="0"/>
              <a:t>Used to register the Acme SCIM client</a:t>
            </a:r>
            <a:endParaRPr lang="en-US" sz="2800" dirty="0"/>
          </a:p>
          <a:p>
            <a:r>
              <a:rPr lang="en-US" dirty="0" smtClean="0"/>
              <a:t>Required attributes and schemas</a:t>
            </a:r>
          </a:p>
          <a:p>
            <a:pPr lvl="1"/>
            <a:r>
              <a:rPr lang="en-US" dirty="0"/>
              <a:t>"</a:t>
            </a:r>
            <a:r>
              <a:rPr lang="en-US" dirty="0" smtClean="0"/>
              <a:t>urn:ietf:params:scim:schemas:core:2.0:User” – </a:t>
            </a:r>
            <a:r>
              <a:rPr lang="en-US" dirty="0" err="1" smtClean="0"/>
              <a:t>UserName</a:t>
            </a:r>
            <a:r>
              <a:rPr lang="en-US" dirty="0" smtClean="0"/>
              <a:t>, </a:t>
            </a:r>
            <a:r>
              <a:rPr lang="en-US" dirty="0" err="1" smtClean="0"/>
              <a:t>userType</a:t>
            </a:r>
            <a:r>
              <a:rPr lang="en-US" dirty="0" smtClean="0"/>
              <a:t>, groups,…</a:t>
            </a:r>
          </a:p>
          <a:p>
            <a:pPr lvl="1"/>
            <a:r>
              <a:rPr lang="en-US" dirty="0" smtClean="0"/>
              <a:t>"urn:ietf:params:scim:schemas:extension:enterprise:2.0:User – </a:t>
            </a:r>
            <a:r>
              <a:rPr lang="en-US" dirty="0" err="1" smtClean="0"/>
              <a:t>employeeNumber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&lt;extension schemas&gt;</a:t>
            </a:r>
          </a:p>
          <a:p>
            <a:pPr lvl="1"/>
            <a:r>
              <a:rPr lang="en-US" dirty="0" smtClean="0"/>
              <a:t>Identification of the user “principal name” (links to federation token)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Identify </a:t>
            </a:r>
            <a:r>
              <a:rPr lang="en-US" dirty="0"/>
              <a:t>ACME users and groups that are to be authorized to use CBS services</a:t>
            </a:r>
          </a:p>
          <a:p>
            <a:pPr lvl="2"/>
            <a:r>
              <a:rPr lang="en-US" dirty="0"/>
              <a:t>CBS may require specific entitlements be provided: e.g., business user, admin </a:t>
            </a:r>
            <a:r>
              <a:rPr lang="en-US" dirty="0" smtClean="0"/>
              <a:t>user</a:t>
            </a:r>
            <a:endParaRPr lang="en-US" dirty="0"/>
          </a:p>
          <a:p>
            <a:r>
              <a:rPr lang="en-US" dirty="0"/>
              <a:t>Generate/Schedule provisioning flows against CBS SCIM end-points</a:t>
            </a:r>
          </a:p>
          <a:p>
            <a:pPr lvl="2"/>
            <a:r>
              <a:rPr lang="en-US" dirty="0" smtClean="0"/>
              <a:t>Register SCIM client</a:t>
            </a:r>
            <a:endParaRPr lang="en-US" dirty="0"/>
          </a:p>
          <a:p>
            <a:pPr lvl="2"/>
            <a:r>
              <a:rPr lang="en-US" dirty="0"/>
              <a:t>How do we know when we are </a:t>
            </a:r>
            <a:r>
              <a:rPr lang="en-US" dirty="0" smtClean="0"/>
              <a:t>done – success vs. failure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9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7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Configure CBS as a Relying Party/SP for ACME </a:t>
            </a:r>
            <a:r>
              <a:rPr lang="en-US" sz="4000" dirty="0" err="1" smtClean="0"/>
              <a:t>IdP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Two </a:t>
            </a:r>
            <a:r>
              <a:rPr lang="en-US" dirty="0"/>
              <a:t>cases – SAML vs. OIDC</a:t>
            </a:r>
          </a:p>
          <a:p>
            <a:pPr lvl="1"/>
            <a:r>
              <a:rPr lang="en-US" dirty="0"/>
              <a:t>OIDC - Provide CBS configuration information about ACME OIDC</a:t>
            </a:r>
          </a:p>
          <a:p>
            <a:pPr lvl="2"/>
            <a:r>
              <a:rPr lang="en-US" dirty="0" smtClean="0"/>
              <a:t>We are doing this backwards from OIDC client registration, in this case the OP is configuring the OIDC client</a:t>
            </a:r>
          </a:p>
          <a:p>
            <a:pPr lvl="2"/>
            <a:r>
              <a:rPr lang="en-US" dirty="0" smtClean="0"/>
              <a:t>Client credential, OP discovery endpoint</a:t>
            </a:r>
          </a:p>
          <a:p>
            <a:pPr lvl="2"/>
            <a:r>
              <a:rPr lang="en-US" dirty="0" smtClean="0"/>
              <a:t>Configure OP to generate ID Token specific to CBS instance</a:t>
            </a:r>
          </a:p>
          <a:p>
            <a:pPr lvl="1"/>
            <a:r>
              <a:rPr lang="en-US" dirty="0"/>
              <a:t>Session Logout Model</a:t>
            </a:r>
          </a:p>
          <a:p>
            <a:pPr lvl="2"/>
            <a:r>
              <a:rPr lang="en-US" dirty="0"/>
              <a:t>How can the </a:t>
            </a:r>
            <a:r>
              <a:rPr lang="en-US" dirty="0" smtClean="0"/>
              <a:t>ACME </a:t>
            </a:r>
            <a:r>
              <a:rPr lang="en-US" dirty="0" err="1" smtClean="0"/>
              <a:t>IdP</a:t>
            </a:r>
            <a:r>
              <a:rPr lang="en-US" dirty="0" smtClean="0"/>
              <a:t> </a:t>
            </a:r>
            <a:r>
              <a:rPr lang="en-US" dirty="0"/>
              <a:t>ensure that the session at SaaS is canceled?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SAML</a:t>
            </a:r>
          </a:p>
          <a:p>
            <a:pPr lvl="2"/>
            <a:r>
              <a:rPr lang="en-US" dirty="0" smtClean="0"/>
              <a:t>Similar to the case for OIDC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6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3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On-Going</a:t>
            </a:r>
            <a:r>
              <a:rPr lang="en-US" dirty="0" smtClean="0"/>
              <a:t>: Provisioning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0524"/>
            <a:ext cx="10515600" cy="5136439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are changes in user information propagated from the </a:t>
            </a:r>
            <a:r>
              <a:rPr lang="en-US" dirty="0" err="1" smtClean="0"/>
              <a:t>IdP</a:t>
            </a:r>
            <a:r>
              <a:rPr lang="en-US" dirty="0" smtClean="0"/>
              <a:t> to the CSP?</a:t>
            </a:r>
          </a:p>
          <a:p>
            <a:pPr lvl="1"/>
            <a:r>
              <a:rPr lang="en-US" dirty="0" smtClean="0"/>
              <a:t>As needed?</a:t>
            </a:r>
          </a:p>
          <a:p>
            <a:pPr lvl="1"/>
            <a:r>
              <a:rPr lang="en-US" dirty="0" smtClean="0"/>
              <a:t>On a regular schedule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Account De-provisioning/Disablement</a:t>
            </a:r>
          </a:p>
          <a:p>
            <a:pPr lvl="1"/>
            <a:r>
              <a:rPr lang="en-US" dirty="0"/>
              <a:t>Re-enablement (</a:t>
            </a:r>
            <a:r>
              <a:rPr lang="en-US" dirty="0" smtClean="0"/>
              <a:t>tombstoning)</a:t>
            </a:r>
          </a:p>
        </p:txBody>
      </p:sp>
    </p:spTree>
    <p:extLst>
      <p:ext uri="{BB962C8B-B14F-4D97-AF65-F5344CB8AC3E}">
        <p14:creationId xmlns:p14="http://schemas.microsoft.com/office/powerpoint/2010/main" val="14251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CBS as an </a:t>
            </a:r>
            <a:r>
              <a:rPr lang="en-US" dirty="0" err="1" smtClean="0"/>
              <a:t>Oauth</a:t>
            </a:r>
            <a:r>
              <a:rPr lang="en-US" dirty="0" smtClean="0"/>
              <a:t> Resource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4818063"/>
          </a:xfrm>
        </p:spPr>
        <p:txBody>
          <a:bodyPr/>
          <a:lstStyle/>
          <a:p>
            <a:r>
              <a:rPr lang="en-US" dirty="0" smtClean="0"/>
              <a:t>Apps on Devices, also enterprise apps acting as </a:t>
            </a:r>
            <a:r>
              <a:rPr lang="en-US" dirty="0" err="1" smtClean="0"/>
              <a:t>OAuth</a:t>
            </a:r>
            <a:r>
              <a:rPr lang="en-US" dirty="0" smtClean="0"/>
              <a:t> clients</a:t>
            </a:r>
            <a:endParaRPr lang="en-US" dirty="0" smtClean="0"/>
          </a:p>
          <a:p>
            <a:pPr lvl="1"/>
            <a:r>
              <a:rPr lang="en-US" dirty="0" smtClean="0"/>
              <a:t>Is this in scope for </a:t>
            </a:r>
            <a:r>
              <a:rPr lang="en-US" dirty="0" err="1" smtClean="0"/>
              <a:t>FastFed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ACME clients can use the </a:t>
            </a:r>
            <a:r>
              <a:rPr lang="en-US" dirty="0" err="1" smtClean="0"/>
              <a:t>OAuth</a:t>
            </a:r>
            <a:r>
              <a:rPr lang="en-US" dirty="0" smtClean="0"/>
              <a:t> discovery specification to obtain information about the </a:t>
            </a:r>
            <a:r>
              <a:rPr lang="en-US" dirty="0" err="1" smtClean="0"/>
              <a:t>Oauth</a:t>
            </a:r>
            <a:r>
              <a:rPr lang="en-US" dirty="0" smtClean="0"/>
              <a:t> server affiliated with CBS</a:t>
            </a:r>
          </a:p>
          <a:p>
            <a:pPr lvl="2"/>
            <a:r>
              <a:rPr lang="en-US" dirty="0" smtClean="0"/>
              <a:t>However, the ”Bootstrap Step” may involve the issuance of a ”bootstrap access token” that is subsequently used by ACME clients for client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5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Authentication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1698"/>
            <a:ext cx="10515600" cy="52152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Admin </a:t>
            </a:r>
            <a:r>
              <a:rPr lang="en-US" dirty="0" err="1" smtClean="0"/>
              <a:t>AuthN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Bootstrap step - is it always a local login at the CSP?</a:t>
            </a:r>
          </a:p>
          <a:p>
            <a:r>
              <a:rPr lang="en-US" dirty="0" smtClean="0"/>
              <a:t>What types of </a:t>
            </a:r>
            <a:r>
              <a:rPr lang="en-US" dirty="0" err="1" smtClean="0"/>
              <a:t>AuthN</a:t>
            </a:r>
            <a:r>
              <a:rPr lang="en-US" dirty="0" smtClean="0"/>
              <a:t> are supported at the CSP</a:t>
            </a:r>
          </a:p>
          <a:p>
            <a:pPr lvl="1"/>
            <a:r>
              <a:rPr lang="en-US" dirty="0" smtClean="0"/>
              <a:t>Local login at CSP and/or Federation with Acme </a:t>
            </a:r>
            <a:r>
              <a:rPr lang="en-US" dirty="0" err="1" smtClean="0"/>
              <a:t>IdP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Federation – SAML or OIDC</a:t>
            </a:r>
          </a:p>
          <a:p>
            <a:pPr lvl="2"/>
            <a:r>
              <a:rPr lang="en-US" dirty="0" smtClean="0"/>
              <a:t>Maybe combined with CSP MFA?</a:t>
            </a:r>
          </a:p>
          <a:p>
            <a:pPr lvl="1"/>
            <a:r>
              <a:rPr lang="en-US" dirty="0" smtClean="0"/>
              <a:t>Contents of ID Token</a:t>
            </a:r>
          </a:p>
          <a:p>
            <a:pPr lvl="2"/>
            <a:r>
              <a:rPr lang="en-US" dirty="0" smtClean="0"/>
              <a:t>What attributes must be present?</a:t>
            </a:r>
          </a:p>
          <a:p>
            <a:pPr lvl="1"/>
            <a:r>
              <a:rPr lang="en-US" dirty="0" smtClean="0"/>
              <a:t>Optional OIDC protocol elements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hich optional protocol elements in OIDC should be supported?</a:t>
            </a:r>
          </a:p>
          <a:p>
            <a:r>
              <a:rPr lang="en-US" dirty="0" smtClean="0"/>
              <a:t>SLA-related </a:t>
            </a:r>
            <a:r>
              <a:rPr lang="en-US" dirty="0" smtClean="0"/>
              <a:t>aspects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SaaS app responsibilities vs. </a:t>
            </a:r>
            <a:r>
              <a:rPr lang="en-US" dirty="0" err="1" smtClean="0"/>
              <a:t>Idp</a:t>
            </a:r>
            <a:r>
              <a:rPr lang="en-US" dirty="0" smtClean="0"/>
              <a:t> responsibilities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19447</TotalTime>
  <Words>649</Words>
  <Application>Microsoft Macintosh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FastFed Use-Cases</vt:lpstr>
      <vt:lpstr>Use-Case Entities and Actors</vt:lpstr>
      <vt:lpstr>PowerPoint Presentation</vt:lpstr>
      <vt:lpstr>Enable: ACME admin manually registers for CBS services and obtains information about  </vt:lpstr>
      <vt:lpstr>Explicit Provisioning:  </vt:lpstr>
      <vt:lpstr>Configure CBS as a Relying Party/SP for ACME IdP</vt:lpstr>
      <vt:lpstr>On-Going: Provisioning Updates</vt:lpstr>
      <vt:lpstr>CBS as an Oauth Resource Server</vt:lpstr>
      <vt:lpstr>Authentication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Mishra</dc:creator>
  <cp:lastModifiedBy>Prateek Mishra</cp:lastModifiedBy>
  <cp:revision>52</cp:revision>
  <dcterms:created xsi:type="dcterms:W3CDTF">2016-09-06T17:27:59Z</dcterms:created>
  <dcterms:modified xsi:type="dcterms:W3CDTF">2016-10-25T21:59:28Z</dcterms:modified>
</cp:coreProperties>
</file>