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42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53" r:id="rId37"/>
    <p:sldId id="554" r:id="rId38"/>
    <p:sldId id="555" r:id="rId39"/>
    <p:sldId id="556" r:id="rId40"/>
    <p:sldId id="455" r:id="rId41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00" autoAdjust="0"/>
  </p:normalViewPr>
  <p:slideViewPr>
    <p:cSldViewPr snapToGrid="0">
      <p:cViewPr varScale="1">
        <p:scale>
          <a:sx n="136" d="100"/>
          <a:sy n="136" d="100"/>
        </p:scale>
        <p:origin x="3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 general, fibers do not provide advantages over a well-designed multithreaded application. However, using fibers can make it easier to port applications that were designed to schedule their own threads.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99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218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3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coroutine TS is the base of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Lewis Baker. TS stands for technical specifications and is the preliminary version of the coroutines framework we get with C++20. Lewis ported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the coroutines TS framework to the coroutines framework we get with C++20.</a:t>
            </a:r>
          </a:p>
          <a:p>
            <a:endParaRPr lang="en-US" altLang="zh-CN" dirty="0"/>
          </a:p>
          <a:p>
            <a:r>
              <a:rPr lang="en-US" altLang="zh-CN" dirty="0"/>
              <a:t>fibers are switched by an internal scheduler while coroutines use no internal scheduler</a:t>
            </a:r>
          </a:p>
          <a:p>
            <a:endParaRPr lang="en-US" altLang="zh-CN" dirty="0"/>
          </a:p>
          <a:p>
            <a:r>
              <a:rPr lang="en-US" altLang="zh-CN" dirty="0"/>
              <a:t>In the book Linux System Programming, 2nd Edition, the difference between coroutines and fiber is explained as follows:</a:t>
            </a:r>
          </a:p>
          <a:p>
            <a:r>
              <a:rPr lang="en-US" altLang="zh-CN" dirty="0"/>
              <a:t>Coroutines and fibers provide a unit of execution even lighter in weight than the thread (with the former being their name when they are a programming language construct, and the latter when they are a system construct).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https://www.cnblogs.com/pointer-smq/p/8780895.html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3210336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Fibers / Coroutine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2021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2020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5461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</a:t>
            </a: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yahoo . com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https://gitee.com/wuhanuniversity/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72801"/>
            <a:ext cx="6747163" cy="4431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7713895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/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1428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8" y="608426"/>
            <a:ext cx="405055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x.5 Fibers / Coroutine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208" y="1446431"/>
            <a:ext cx="9704949" cy="49121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A fiber is a unit of execution that must be manually scheduled by the application. Fibers run in the context of the threads that schedule them. Each thread can schedule multiple fibers.</a:t>
            </a:r>
            <a:endParaRPr lang="en-US" altLang="zh-CN" sz="3300" dirty="0"/>
          </a:p>
          <a:p>
            <a:pPr lvl="1"/>
            <a:r>
              <a:rPr lang="en-US" altLang="zh-CN" sz="3300" dirty="0"/>
              <a:t>assumes the ID of the thread that runs it</a:t>
            </a:r>
          </a:p>
          <a:p>
            <a:pPr lvl="1"/>
            <a:r>
              <a:rPr lang="en-US" altLang="zh-CN" sz="3300" dirty="0"/>
              <a:t>state info maintained for a fiber: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a subset of its register – typically preserved across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call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fiber data – provided during fiber creation</a:t>
            </a:r>
          </a:p>
          <a:p>
            <a:pPr lvl="1"/>
            <a:r>
              <a:rPr lang="en-US" altLang="zh-CN" sz="3300" dirty="0">
                <a:latin typeface="Arial" panose="020B0604020202020204" pitchFamily="34" charset="0"/>
                <a:cs typeface="Arial" panose="020B0604020202020204" pitchFamily="34" charset="0"/>
              </a:rPr>
              <a:t>not preemptively scheduled: system schedules threads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switching to it from another fiber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Be4 scheduling the first fiber, call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ConvertThreadToFiber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to create an area in which to save fiber state info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07267" y="313248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https://docs.microsoft.com/en-us/windows/win32/procthread/using-fibers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4978366" y="710563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纤程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协程</a:t>
            </a:r>
          </a:p>
        </p:txBody>
      </p:sp>
    </p:spTree>
    <p:extLst>
      <p:ext uri="{BB962C8B-B14F-4D97-AF65-F5344CB8AC3E}">
        <p14:creationId xmlns:p14="http://schemas.microsoft.com/office/powerpoint/2010/main" val="29220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5.1 Fiber functions</a:t>
            </a:r>
          </a:p>
          <a:p>
            <a:pPr lvl="1"/>
            <a:r>
              <a:rPr lang="en-US" altLang="zh-CN" sz="3200" dirty="0" err="1"/>
              <a:t>CreateFiber</a:t>
            </a:r>
            <a:r>
              <a:rPr lang="en-US" altLang="zh-CN" sz="3200" dirty="0"/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stack size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starting address – fiber function(takes fiber data as para and does not return a value)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SwitchToFiber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execute fiber created with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CreateFiber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address maybe created by a diff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must use proper synchronization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GetFiberData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GetCurrentFiber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address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5.2 FLS (Fiber Local Storage)</a:t>
            </a:r>
          </a:p>
          <a:p>
            <a:pPr lvl="1"/>
            <a:r>
              <a:rPr lang="en-US" altLang="zh-CN" sz="3200" dirty="0"/>
              <a:t>A fiber can use FLS to create one for each: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If no fiber switching occurs, FLS acts exactly the same as thread local storage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functions(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FlsAlloc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FlsFree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FlsGetValue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FlsSetValue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manipulate the FLS associated with the current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switched if the fiber switched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DeleteFiber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clean up data associated with a fiber (the stack, a subset of registers, and the fiber data)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its thread calls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ExitThread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and terminates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if selected fiber of a thread is deleted by a fiber running in another thread, the thread with the deleted fiber is likely to terminated abnormally because the fiber stack has been freed</a:t>
            </a:r>
          </a:p>
        </p:txBody>
      </p:sp>
    </p:spTree>
    <p:extLst>
      <p:ext uri="{BB962C8B-B14F-4D97-AF65-F5344CB8AC3E}">
        <p14:creationId xmlns:p14="http://schemas.microsoft.com/office/powerpoint/2010/main" val="9390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5.3 Coroutine</a:t>
            </a:r>
          </a:p>
          <a:p>
            <a:pPr lvl="1"/>
            <a:r>
              <a:rPr lang="en-US" altLang="zh-CN" sz="3200" dirty="0"/>
              <a:t>functions that can invoke each other but do not share a stack: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flexibly suspend their execution at any point to enter a different coroutine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Coroutines are the base for cooperative tasks, event loops, infinite data streams, or pipelines: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FB31CC-67A6-4149-9936-8FA7C941B316}"/>
              </a:ext>
            </a:extLst>
          </p:cNvPr>
          <p:cNvSpPr/>
          <p:nvPr/>
        </p:nvSpPr>
        <p:spPr>
          <a:xfrm>
            <a:off x="5296907" y="4142937"/>
            <a:ext cx="3389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https://lewissbaker.github.io/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85BA0E-8279-47DA-BE03-18A9F101C78E}"/>
              </a:ext>
            </a:extLst>
          </p:cNvPr>
          <p:cNvSpPr/>
          <p:nvPr/>
        </p:nvSpPr>
        <p:spPr>
          <a:xfrm>
            <a:off x="5296907" y="4667812"/>
            <a:ext cx="6895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https://www.scs.stanford.edu/~dm/blog/c++-coroutines.html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4AD536-58AD-40A8-AF3C-260FC1595FA2}"/>
              </a:ext>
            </a:extLst>
          </p:cNvPr>
          <p:cNvSpPr/>
          <p:nvPr/>
        </p:nvSpPr>
        <p:spPr>
          <a:xfrm>
            <a:off x="330591" y="5361501"/>
            <a:ext cx="11795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From Algorithms to Coroutines in C++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https://docs.microsoft.com/en-us/archive/msdn-magazine/2017/october/c-from-algorithms-to-coroutines-in-c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Effective Async with Coroutines and C++/WinRT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https://docs.microsoft.com/en-us/archive/msdn-magazine/2018/june/c-effective-async-with-coroutines-and-c-winrt</a:t>
            </a:r>
            <a:endParaRPr lang="zh-CN" altLang="en-US" sz="18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8DA73-BF51-417F-B5A6-0EA47AE4D413}"/>
              </a:ext>
            </a:extLst>
          </p:cNvPr>
          <p:cNvSpPr/>
          <p:nvPr/>
        </p:nvSpPr>
        <p:spPr>
          <a:xfrm>
            <a:off x="402887" y="429848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internal scheduler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26" y="759656"/>
            <a:ext cx="1053597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 coroutine is a </a:t>
            </a:r>
            <a:r>
              <a:rPr lang="en-US" altLang="zh-CN" sz="3600" dirty="0" err="1"/>
              <a:t>suspendable</a:t>
            </a:r>
            <a:r>
              <a:rPr lang="en-US" altLang="zh-CN" sz="3600" dirty="0"/>
              <a:t> (a.k.a. resumable) function</a:t>
            </a:r>
          </a:p>
          <a:p>
            <a:pPr lvl="1"/>
            <a:r>
              <a:rPr lang="en-US" altLang="zh-CN" sz="3200" dirty="0"/>
              <a:t>remember where it was suspended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later be resumed at that point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3200" dirty="0">
                <a:cs typeface="+mn-cs"/>
              </a:rPr>
              <a:t>A currently executed coroutine might figure that it needs to wait for something to be available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744F34-5227-4510-8EF8-95D59E318224}"/>
              </a:ext>
            </a:extLst>
          </p:cNvPr>
          <p:cNvSpPr/>
          <p:nvPr/>
        </p:nvSpPr>
        <p:spPr>
          <a:xfrm>
            <a:off x="6179397" y="5898289"/>
            <a:ext cx="570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Coroutine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是可以中断并恢复执行的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subroutine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857B8-854E-4B3D-8E45-70D9E05714E3}"/>
              </a:ext>
            </a:extLst>
          </p:cNvPr>
          <p:cNvSpPr/>
          <p:nvPr/>
        </p:nvSpPr>
        <p:spPr>
          <a:xfrm>
            <a:off x="942927" y="5462638"/>
            <a:ext cx="1869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用户态“线程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没有上下文切换</a:t>
            </a:r>
            <a:endParaRPr lang="en-US" altLang="zh-CN" sz="1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能够被阻塞</a:t>
            </a:r>
          </a:p>
        </p:txBody>
      </p:sp>
    </p:spTree>
    <p:extLst>
      <p:ext uri="{BB962C8B-B14F-4D97-AF65-F5344CB8AC3E}">
        <p14:creationId xmlns:p14="http://schemas.microsoft.com/office/powerpoint/2010/main" val="288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204648" cy="33378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VS2019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/>
              <a:t>WIL(1.0.200902.2, 9/3/2020)</a:t>
            </a:r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10271</TotalTime>
  <Words>3887</Words>
  <Application>Microsoft Office PowerPoint</Application>
  <PresentationFormat>宽屏</PresentationFormat>
  <Paragraphs>525</Paragraphs>
  <Slides>38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内容提要 </vt:lpstr>
      <vt:lpstr>x.5 Fibers / Coroutine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600</cp:revision>
  <dcterms:created xsi:type="dcterms:W3CDTF">2014-12-05T07:09:50Z</dcterms:created>
  <dcterms:modified xsi:type="dcterms:W3CDTF">2021-09-29T02:16:37Z</dcterms:modified>
</cp:coreProperties>
</file>