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2"/>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1" r:id="rId16"/>
    <p:sldId id="563" r:id="rId17"/>
    <p:sldId id="515" r:id="rId18"/>
    <p:sldId id="516" r:id="rId19"/>
    <p:sldId id="517" r:id="rId20"/>
    <p:sldId id="518" r:id="rId21"/>
    <p:sldId id="519" r:id="rId22"/>
    <p:sldId id="520" r:id="rId23"/>
    <p:sldId id="521" r:id="rId24"/>
    <p:sldId id="522" r:id="rId25"/>
    <p:sldId id="523" r:id="rId26"/>
    <p:sldId id="524" r:id="rId27"/>
    <p:sldId id="525" r:id="rId28"/>
    <p:sldId id="559" r:id="rId29"/>
    <p:sldId id="526" r:id="rId30"/>
    <p:sldId id="527" r:id="rId31"/>
    <p:sldId id="528" r:id="rId32"/>
    <p:sldId id="529" r:id="rId33"/>
    <p:sldId id="530" r:id="rId34"/>
    <p:sldId id="531" r:id="rId35"/>
    <p:sldId id="560"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455" r:id="rId6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80" autoAdjust="0"/>
  </p:normalViewPr>
  <p:slideViewPr>
    <p:cSldViewPr snapToGrid="0">
      <p:cViewPr varScale="1">
        <p:scale>
          <a:sx n="135" d="100"/>
          <a:sy n="135" d="100"/>
        </p:scale>
        <p:origin x="3546"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sz="1200" b="0" i="0" kern="1200" dirty="0" err="1">
                <a:solidFill>
                  <a:schemeClr val="tx1"/>
                </a:solidFill>
                <a:effectLst/>
                <a:latin typeface="+mn-lt"/>
                <a:ea typeface="+mn-ea"/>
                <a:cs typeface="+mn-cs"/>
              </a:rPr>
              <a:t>Threadripper</a:t>
            </a:r>
            <a:r>
              <a:rPr lang="en-US" altLang="zh-CN" sz="1200" b="0" i="0" kern="1200" dirty="0">
                <a:solidFill>
                  <a:schemeClr val="tx1"/>
                </a:solidFill>
                <a:effectLst/>
                <a:latin typeface="+mn-lt"/>
                <a:ea typeface="+mn-ea"/>
                <a:cs typeface="+mn-cs"/>
              </a:rPr>
              <a:t> Pro 3995WX</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2.7GHz</a:t>
            </a:r>
            <a:r>
              <a:rPr lang="zh-CN" altLang="en-US" dirty="0"/>
              <a:t>，最高</a:t>
            </a:r>
            <a:r>
              <a:rPr lang="en-US" altLang="zh-CN" dirty="0"/>
              <a:t>4.2G</a:t>
            </a:r>
            <a:r>
              <a:rPr lang="zh-CN" altLang="en-US" dirty="0"/>
              <a:t>，</a:t>
            </a:r>
            <a:r>
              <a:rPr lang="en-US" altLang="zh-CN" dirty="0"/>
              <a:t>280W</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24</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58</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2021/11/16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副标题 2">
            <a:extLst>
              <a:ext uri="{FF2B5EF4-FFF2-40B4-BE49-F238E27FC236}">
                <a16:creationId xmlns:a16="http://schemas.microsoft.com/office/drawing/2014/main" id="{25DB50E5-2294-4A31-9065-95056BFD280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a:t>
            </a:r>
            <a:r>
              <a:rPr lang="en-US" altLang="zh-CN" sz="2400">
                <a:solidFill>
                  <a:schemeClr val="accent1">
                    <a:lumMod val="75000"/>
                  </a:schemeClr>
                </a:solidFill>
                <a:latin typeface="Arial" panose="020B0604020202020204" pitchFamily="34" charset="0"/>
                <a:cs typeface="Arial" panose="020B0604020202020204" pitchFamily="34" charset="0"/>
              </a:rPr>
              <a:t>com</a:t>
            </a:r>
            <a:endParaRPr lang="en-US" altLang="zh-CN" sz="2400" dirty="0">
              <a:solidFill>
                <a:schemeClr val="accent1">
                  <a:lumMod val="75000"/>
                </a:schemeClr>
              </a:solidFill>
              <a:latin typeface="Arial" panose="020B0604020202020204" pitchFamily="34" charset="0"/>
              <a:cs typeface="Arial" panose="020B0604020202020204" pitchFamily="34" charset="0"/>
            </a:endParaRP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chemeClr val="bg1"/>
                </a:solidFill>
              </a:rPr>
              <a:t>class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通过</a:t>
            </a:r>
            <a:r>
              <a:rPr lang="en-US" altLang="zh-CN" dirty="0" err="1">
                <a:solidFill>
                  <a:schemeClr val="bg1"/>
                </a:solidFill>
              </a:rPr>
              <a:t>ParameterizedThreadStart</a:t>
            </a:r>
            <a:r>
              <a:rPr lang="zh-CN" altLang="en-US" dirty="0">
                <a:solidFill>
                  <a:schemeClr val="bg1"/>
                </a:solidFill>
              </a:rPr>
              <a:t>创建线程</a:t>
            </a:r>
          </a:p>
          <a:p>
            <a:r>
              <a:rPr lang="zh-CN" altLang="en-US" dirty="0">
                <a:solidFill>
                  <a:schemeClr val="bg1"/>
                </a:solidFill>
              </a:rPr>
              <a:t>            </a:t>
            </a:r>
            <a:r>
              <a:rPr lang="en-US" altLang="zh-CN" dirty="0">
                <a:solidFill>
                  <a:schemeClr val="bg1"/>
                </a:solidFill>
              </a:rPr>
              <a:t>Thread </a:t>
            </a:r>
            <a:r>
              <a:rPr lang="en-US" altLang="zh-CN" dirty="0" err="1">
                <a:solidFill>
                  <a:schemeClr val="bg1"/>
                </a:solidFill>
              </a:rPr>
              <a:t>thread</a:t>
            </a:r>
            <a:r>
              <a:rPr lang="en-US" altLang="zh-CN" dirty="0">
                <a:solidFill>
                  <a:schemeClr val="bg1"/>
                </a:solidFill>
              </a:rPr>
              <a:t> = new Thread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 </a:t>
            </a:r>
            <a:r>
              <a:rPr lang="zh-CN" altLang="en-US" dirty="0">
                <a:solidFill>
                  <a:schemeClr val="bg1"/>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zh-CN" altLang="en-US" dirty="0">
                <a:solidFill>
                  <a:schemeClr val="bg1"/>
                </a:solidFill>
              </a:rPr>
              <a:t>这是一个有参数的委托</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创建有参的方法，方法里面的参数类型必须是</a:t>
            </a:r>
            <a:r>
              <a:rPr lang="en-US" altLang="zh-CN" dirty="0">
                <a:solidFill>
                  <a:schemeClr val="bg1"/>
                </a:solidFill>
              </a:rPr>
              <a:t>Object</a:t>
            </a:r>
            <a:r>
              <a:rPr lang="zh-CN" altLang="en-US" dirty="0">
                <a:solidFill>
                  <a:schemeClr val="bg1"/>
                </a:solidFill>
              </a:rPr>
              <a:t>类型</a:t>
            </a:r>
          </a:p>
          <a:p>
            <a:r>
              <a:rPr lang="en-US" altLang="zh-CN" dirty="0">
                <a:solidFill>
                  <a:schemeClr val="bg1"/>
                </a:solidFill>
              </a:rPr>
              <a:t>       static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915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98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Tree>
    <p:extLst>
      <p:ext uri="{BB962C8B-B14F-4D97-AF65-F5344CB8AC3E}">
        <p14:creationId xmlns:p14="http://schemas.microsoft.com/office/powerpoint/2010/main" val="219615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Tree>
    <p:extLst>
      <p:ext uri="{BB962C8B-B14F-4D97-AF65-F5344CB8AC3E}">
        <p14:creationId xmlns:p14="http://schemas.microsoft.com/office/powerpoint/2010/main" val="27063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3995WX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836428" y="4933504"/>
            <a:ext cx="5096539" cy="707886"/>
          </a:xfrm>
          <a:prstGeom prst="rect">
            <a:avLst/>
          </a:prstGeom>
          <a:solidFill>
            <a:schemeClr val="bg1"/>
          </a:solid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4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晚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6:00-9:00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B303</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7590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Tree>
    <p:extLst>
      <p:ext uri="{BB962C8B-B14F-4D97-AF65-F5344CB8AC3E}">
        <p14:creationId xmlns:p14="http://schemas.microsoft.com/office/powerpoint/2010/main" val="369709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Tree>
    <p:extLst>
      <p:ext uri="{BB962C8B-B14F-4D97-AF65-F5344CB8AC3E}">
        <p14:creationId xmlns:p14="http://schemas.microsoft.com/office/powerpoint/2010/main" val="3958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8310</TotalTime>
  <Words>4667</Words>
  <Application>Microsoft Office PowerPoint</Application>
  <PresentationFormat>宽屏</PresentationFormat>
  <Paragraphs>563</Paragraphs>
  <Slides>59</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59</vt:i4>
      </vt:variant>
    </vt:vector>
  </HeadingPairs>
  <TitlesOfParts>
    <vt:vector size="73"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481</cp:revision>
  <dcterms:created xsi:type="dcterms:W3CDTF">2014-12-05T07:09:50Z</dcterms:created>
  <dcterms:modified xsi:type="dcterms:W3CDTF">2021-11-16T10:39:03Z</dcterms:modified>
</cp:coreProperties>
</file>