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14"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endParaRPr lang="zh-CN" altLang="en-US" dirty="0"/>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endParaRPr lang="zh-CN" altLang="en-US" dirty="0"/>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endParaRPr lang="zh-CN" altLang="en-US" dirty="0"/>
          </a:p>
          <a:p>
            <a:r>
              <a:rPr lang="en-US" altLang="zh-CN" dirty="0"/>
              <a:t>3</a:t>
            </a:r>
            <a:r>
              <a:rPr lang="zh-CN" altLang="en-US" dirty="0"/>
              <a:t>、一个线程在执行的过程中，可能调用另一个线程，前者可以称为调用线程，后者成为被调用线程。</a:t>
            </a:r>
          </a:p>
          <a:p>
            <a:endParaRPr lang="zh-CN" altLang="en-US" dirty="0"/>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endParaRPr lang="zh-CN" altLang="en-US" dirty="0"/>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endParaRPr lang="zh-CN" altLang="en-US" dirty="0"/>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EPYC 7H12</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2.6GHz</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2021/10/7</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5" name="副标题 2">
            <a:extLst>
              <a:ext uri="{FF2B5EF4-FFF2-40B4-BE49-F238E27FC236}">
                <a16:creationId xmlns:a16="http://schemas.microsoft.com/office/drawing/2014/main" id="{B9E48104-BCDB-4EB2-903B-BAFA710D4F86}"/>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277774"/>
            <a:ext cx="9487610" cy="4580226"/>
          </a:xfrm>
          <a:prstGeom prst="rect">
            <a:avLst/>
          </a:prstGeom>
        </p:spPr>
      </p:pic>
    </p:spTree>
    <p:extLst>
      <p:ext uri="{BB962C8B-B14F-4D97-AF65-F5344CB8AC3E}">
        <p14:creationId xmlns:p14="http://schemas.microsoft.com/office/powerpoint/2010/main" val="147281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6724" y="1635125"/>
            <a:ext cx="9044517" cy="5222875"/>
          </a:xfrm>
        </p:spPr>
      </p:pic>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EPYC 7H12</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836428" y="4933504"/>
            <a:ext cx="5096539" cy="707886"/>
          </a:xfrm>
          <a:prstGeom prst="rect">
            <a:avLst/>
          </a:prstGeom>
          <a:solidFill>
            <a:schemeClr val="bg1"/>
          </a:solid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4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晚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6:00-9:00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B303</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8184044"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58778"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8015539"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6604650"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7948"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97756"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945442"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19276"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98" y="363779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414" y="3341969"/>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056" y="2331331"/>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7742</TotalTime>
  <Words>4283</Words>
  <Application>Microsoft Office PowerPoint</Application>
  <PresentationFormat>宽屏</PresentationFormat>
  <Paragraphs>496</Paragraphs>
  <Slides>59</Slides>
  <Notes>13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462</cp:revision>
  <dcterms:created xsi:type="dcterms:W3CDTF">2014-12-05T07:09:50Z</dcterms:created>
  <dcterms:modified xsi:type="dcterms:W3CDTF">2021-10-07T10:28:53Z</dcterms:modified>
</cp:coreProperties>
</file>