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84" r:id="rId12"/>
    <p:sldId id="274" r:id="rId13"/>
    <p:sldId id="266" r:id="rId14"/>
    <p:sldId id="267" r:id="rId15"/>
    <p:sldId id="278" r:id="rId16"/>
    <p:sldId id="275" r:id="rId17"/>
    <p:sldId id="272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Attendancy</c:v>
                </c:pt>
                <c:pt idx="1">
                  <c:v>Labs</c:v>
                </c:pt>
                <c:pt idx="2">
                  <c:v>Final exam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</a:t>
          </a:r>
          <a:r>
            <a:rPr lang="en-US" altLang="zh-CN" sz="1800" dirty="0" err="1"/>
            <a:t>jicheng</a:t>
          </a:r>
          <a:r>
            <a:rPr lang="en-US" altLang="zh-CN" sz="1800" dirty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https://gitee.com/principlewindows/win-principle-2021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QQ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altLang="zh-CN" dirty="0"/>
            <a:t>WeChat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2019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</a:t>
          </a:r>
          <a:r>
            <a:rPr lang="en-US" altLang="zh-CN" sz="1800" kern="1200" dirty="0" err="1"/>
            <a:t>jicheng</a:t>
          </a:r>
          <a:r>
            <a:rPr lang="en-US" altLang="zh-CN" sz="1800" kern="1200" dirty="0"/>
            <a:t>         yahoo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https://gitee.com/principlewindows/win-principle-2021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web site: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gitee.com/</a:t>
          </a:r>
          <a:r>
            <a:rPr lang="en-US" altLang="zh-CN" sz="1400" kern="1200" dirty="0" err="1"/>
            <a:t>wuhanuniversity</a:t>
          </a:r>
          <a:endParaRPr lang="en-US" sz="14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Collaboration tool: </a:t>
          </a:r>
          <a:r>
            <a:rPr lang="en-US" altLang="zh-CN" sz="1400" kern="1200" dirty="0"/>
            <a:t>git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Management tool: project</a:t>
          </a:r>
          <a:endParaRPr lang="en-US" sz="14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QQ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WeChat</a:t>
          </a:r>
          <a:endParaRPr lang="en-US" sz="14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Labs: </a:t>
          </a:r>
          <a:r>
            <a:rPr lang="en-US" altLang="zh-CN" sz="1400" kern="1200" dirty="0"/>
            <a:t>VS 2019 + </a:t>
          </a:r>
          <a:r>
            <a:rPr lang="en-US" altLang="zh-CN" sz="1400" kern="1200" dirty="0" err="1"/>
            <a:t>github</a:t>
          </a:r>
          <a:r>
            <a:rPr lang="en-US" altLang="zh-CN" sz="1400" kern="1200" dirty="0"/>
            <a:t>/</a:t>
          </a:r>
          <a:r>
            <a:rPr lang="en-US" altLang="zh-CN" sz="1400" kern="1200" dirty="0" err="1"/>
            <a:t>gitee</a:t>
          </a:r>
          <a:endParaRPr lang="en-US" sz="14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http://www.icl.utk.edu/</a:t>
            </a:r>
          </a:p>
          <a:p>
            <a:r>
              <a:rPr lang="en-US" altLang="zh-CN" dirty="0"/>
              <a:t>http://icl.cs.utk.edu/lapack-forum/</a:t>
            </a:r>
          </a:p>
          <a:p>
            <a:r>
              <a:rPr lang="en-US" altLang="zh-CN" dirty="0"/>
              <a:t>Jack </a:t>
            </a:r>
            <a:r>
              <a:rPr lang="en-US" altLang="zh-CN" dirty="0" err="1"/>
              <a:t>Dongarra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PRINCIPLE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OF WINDOWS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4"/>
            <a:ext cx="8825658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20211021887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number: 20211021888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C:\teaching\stanford\download.jpgdownload">
            <a:extLst>
              <a:ext uri="{FF2B5EF4-FFF2-40B4-BE49-F238E27FC236}">
                <a16:creationId xmlns:a16="http://schemas.microsoft.com/office/drawing/2014/main" id="{342E3B5F-B207-4507-BC72-B3B2729D2F2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465537" y="1570742"/>
            <a:ext cx="2787424" cy="148263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 / group projects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50313"/>
              </p:ext>
            </p:extLst>
          </p:nvPr>
        </p:nvGraphicFramePr>
        <p:xfrm>
          <a:off x="441910" y="1269249"/>
          <a:ext cx="11308179" cy="511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93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提高与实操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实战进阶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1879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8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5879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技术进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1847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复习课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337913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and interaction 10%</a:t>
            </a:r>
          </a:p>
          <a:p>
            <a:r>
              <a:rPr lang="en-US" dirty="0"/>
              <a:t>Labs 30%</a:t>
            </a:r>
          </a:p>
          <a:p>
            <a:r>
              <a:rPr lang="en-US" dirty="0"/>
              <a:t>Final Exam 60%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7740303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9063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622000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05" y="1807804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"Windows Principle and Its Applications" is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uwp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Thurs 1-2: Building One, Room 416, course 20211021887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Friday 1-2: Building One, Room 518, course 20211021888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12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</a:t>
            </a:r>
            <a:r>
              <a:rPr lang="en-US" altLang="zh-CN" dirty="0"/>
              <a:t>Week 3, 6, 9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Thurs Evening: B-Wing room B-303, Building of CS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CF187-9475-47B4-8680-E798AB011D63}"/>
              </a:ext>
            </a:extLst>
          </p:cNvPr>
          <p:cNvSpPr/>
          <p:nvPr/>
        </p:nvSpPr>
        <p:spPr>
          <a:xfrm>
            <a:off x="7735192" y="4188100"/>
            <a:ext cx="440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个人认为顶级研发者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C/C++/Python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混合编程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 https://icl.utk.edu/svn/lapack-dev/lapack/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22761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3310571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/>
              <a:t> DNS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活动目录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与轻量级目录访问协议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(LDAP)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上机练习作业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3310571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采用信号量机制实现消费者与生产者的线程同步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个生产者，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个消费者</a:t>
            </a: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/>
              <a:t>1</a:t>
            </a:r>
            <a:r>
              <a:rPr lang="zh-CN" altLang="en-US" sz="4400" dirty="0"/>
              <a:t>个生产者，多个消费者</a:t>
            </a:r>
            <a:endParaRPr lang="en-US" altLang="zh-CN" sz="4400" dirty="0"/>
          </a:p>
          <a:p>
            <a:r>
              <a:rPr lang="en-US" altLang="zh-CN" sz="4400" dirty="0"/>
              <a:t> </a:t>
            </a:r>
            <a:r>
              <a:rPr lang="zh-CN" altLang="en-US" sz="4400" dirty="0"/>
              <a:t>多个生产者，</a:t>
            </a:r>
            <a:r>
              <a:rPr lang="en-US" altLang="zh-CN" sz="4400" dirty="0"/>
              <a:t>1</a:t>
            </a:r>
            <a:r>
              <a:rPr lang="zh-CN" altLang="en-US" sz="4400" dirty="0"/>
              <a:t>个消费者</a:t>
            </a:r>
            <a:endParaRPr lang="en-US" altLang="zh-CN" sz="4400" dirty="0"/>
          </a:p>
          <a:p>
            <a:r>
              <a:rPr lang="en-US" altLang="zh-CN" sz="4400" dirty="0"/>
              <a:t> </a:t>
            </a:r>
            <a:r>
              <a:rPr lang="zh-CN" altLang="en-US" sz="4400" dirty="0"/>
              <a:t>多个生产者，多个消费者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6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0497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969</Words>
  <Application>Microsoft Office PowerPoint</Application>
  <PresentationFormat>宽屏</PresentationFormat>
  <Paragraphs>175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华文楷体</vt:lpstr>
      <vt:lpstr>华文行楷</vt:lpstr>
      <vt:lpstr>宋体</vt:lpstr>
      <vt:lpstr>微软雅黑</vt:lpstr>
      <vt:lpstr>Arial</vt:lpstr>
      <vt:lpstr>Calibri</vt:lpstr>
      <vt:lpstr>Constantia</vt:lpstr>
      <vt:lpstr>Franklin Gothic Book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上机练习作业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2021-09-07T07:58:52Z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