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4" r:id="rId3"/>
  </p:sldMasterIdLst>
  <p:notesMasterIdLst>
    <p:notesMasterId r:id="rId36"/>
  </p:notesMasterIdLst>
  <p:sldIdLst>
    <p:sldId id="256" r:id="rId4"/>
    <p:sldId id="522" r:id="rId5"/>
    <p:sldId id="316" r:id="rId6"/>
    <p:sldId id="458" r:id="rId7"/>
    <p:sldId id="523" r:id="rId8"/>
    <p:sldId id="524" r:id="rId9"/>
    <p:sldId id="525" r:id="rId10"/>
    <p:sldId id="526" r:id="rId11"/>
    <p:sldId id="459" r:id="rId12"/>
    <p:sldId id="531" r:id="rId13"/>
    <p:sldId id="532" r:id="rId14"/>
    <p:sldId id="533" r:id="rId15"/>
    <p:sldId id="527" r:id="rId16"/>
    <p:sldId id="528" r:id="rId17"/>
    <p:sldId id="461" r:id="rId18"/>
    <p:sldId id="529" r:id="rId19"/>
    <p:sldId id="530" r:id="rId20"/>
    <p:sldId id="534" r:id="rId21"/>
    <p:sldId id="535" r:id="rId22"/>
    <p:sldId id="540" r:id="rId23"/>
    <p:sldId id="536" r:id="rId24"/>
    <p:sldId id="538" r:id="rId25"/>
    <p:sldId id="539" r:id="rId26"/>
    <p:sldId id="541" r:id="rId27"/>
    <p:sldId id="542" r:id="rId28"/>
    <p:sldId id="543" r:id="rId29"/>
    <p:sldId id="545" r:id="rId30"/>
    <p:sldId id="546" r:id="rId31"/>
    <p:sldId id="547" r:id="rId32"/>
    <p:sldId id="548" r:id="rId33"/>
    <p:sldId id="549" r:id="rId34"/>
    <p:sldId id="455" r:id="rId35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3" autoAdjust="0"/>
  </p:normalViewPr>
  <p:slideViewPr>
    <p:cSldViewPr snapToGrid="0">
      <p:cViewPr varScale="1">
        <p:scale>
          <a:sx n="160" d="100"/>
          <a:sy n="160" d="100"/>
        </p:scale>
        <p:origin x="258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37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9B6C0B1-0B78-465D-8DA6-CB996CE56540}"/>
              </a:ext>
            </a:extLst>
          </p:cNvPr>
          <p:cNvSpPr/>
          <p:nvPr/>
        </p:nvSpPr>
        <p:spPr>
          <a:xfrm>
            <a:off x="2924944" y="1187016"/>
            <a:ext cx="1045029" cy="1277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4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79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18813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Introduction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01975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Registry Editor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1771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320465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 of the Registry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193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811"/>
            <a:ext cx="268214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Back up and Restore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807416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208011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Registry Hives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462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035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261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9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241540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</a:t>
            </a:r>
            <a:r>
              <a:rPr lang="zh-CN" altLang="en-US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091" y="6135492"/>
            <a:ext cx="34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</a:p>
        </p:txBody>
      </p:sp>
    </p:spTree>
    <p:extLst>
      <p:ext uri="{BB962C8B-B14F-4D97-AF65-F5344CB8AC3E}">
        <p14:creationId xmlns:p14="http://schemas.microsoft.com/office/powerpoint/2010/main" val="2247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1179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10135803" y="20976"/>
            <a:ext cx="2007395" cy="284393"/>
            <a:chOff x="1268" y="3828"/>
            <a:chExt cx="2331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406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1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pitchFamily="2" charset="2"/>
        <a:buChar char="p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Ø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微软雅黑" panose="020B0503020204020204" pitchFamily="34" charset="-122"/>
        <a:buChar char="–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70897-BE86-4E85-8D35-9C2EBFAAC343}"/>
              </a:ext>
            </a:extLst>
          </p:cNvPr>
          <p:cNvSpPr txBox="1">
            <a:spLocks/>
          </p:cNvSpPr>
          <p:nvPr/>
        </p:nvSpPr>
        <p:spPr>
          <a:xfrm>
            <a:off x="114624" y="4928340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72801"/>
            <a:ext cx="6747163" cy="4431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788"/>
            <a:ext cx="8359775" cy="900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99372415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204648" cy="33378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VS2019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/>
              <a:t>WIL(1.0.200902.2, 9/3/2020)</a:t>
            </a:r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9725</TotalTime>
  <Words>3164</Words>
  <Application>Microsoft Office PowerPoint</Application>
  <PresentationFormat>宽屏</PresentationFormat>
  <Paragraphs>453</Paragraphs>
  <Slides>32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 Unicode MS</vt:lpstr>
      <vt:lpstr>SFMono-Regular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2_蓝色互联网</vt:lpstr>
      <vt:lpstr>1_自定义设计方案</vt:lpstr>
      <vt:lpstr>1_simple</vt:lpstr>
      <vt:lpstr>PowerPoint 演示文稿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575</cp:revision>
  <dcterms:created xsi:type="dcterms:W3CDTF">2014-12-05T07:09:50Z</dcterms:created>
  <dcterms:modified xsi:type="dcterms:W3CDTF">2021-08-30T02:05:18Z</dcterms:modified>
</cp:coreProperties>
</file>