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103"/>
  </p:notesMasterIdLst>
  <p:sldIdLst>
    <p:sldId id="256" r:id="rId3"/>
    <p:sldId id="504" r:id="rId4"/>
    <p:sldId id="505" r:id="rId5"/>
    <p:sldId id="508" r:id="rId6"/>
    <p:sldId id="517" r:id="rId7"/>
    <p:sldId id="509" r:id="rId8"/>
    <p:sldId id="510" r:id="rId9"/>
    <p:sldId id="506" r:id="rId10"/>
    <p:sldId id="452" r:id="rId11"/>
    <p:sldId id="507" r:id="rId12"/>
    <p:sldId id="511" r:id="rId13"/>
    <p:sldId id="344" r:id="rId14"/>
    <p:sldId id="361" r:id="rId15"/>
    <p:sldId id="362" r:id="rId16"/>
    <p:sldId id="512" r:id="rId17"/>
    <p:sldId id="365" r:id="rId18"/>
    <p:sldId id="366" r:id="rId19"/>
    <p:sldId id="367" r:id="rId20"/>
    <p:sldId id="368" r:id="rId21"/>
    <p:sldId id="375" r:id="rId22"/>
    <p:sldId id="513" r:id="rId23"/>
    <p:sldId id="376" r:id="rId24"/>
    <p:sldId id="514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515" r:id="rId73"/>
    <p:sldId id="425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516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43" r:id="rId92"/>
    <p:sldId id="444" r:id="rId93"/>
    <p:sldId id="445" r:id="rId94"/>
    <p:sldId id="446" r:id="rId95"/>
    <p:sldId id="447" r:id="rId96"/>
    <p:sldId id="448" r:id="rId97"/>
    <p:sldId id="449" r:id="rId98"/>
    <p:sldId id="450" r:id="rId99"/>
    <p:sldId id="451" r:id="rId100"/>
    <p:sldId id="343" r:id="rId101"/>
    <p:sldId id="455" r:id="rId102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3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5864A-80F3-453A-967F-08D247E2240A}"/>
              </a:ext>
            </a:extLst>
          </p:cNvPr>
          <p:cNvSpPr txBox="1"/>
          <p:nvPr userDrawn="1"/>
        </p:nvSpPr>
        <p:spPr>
          <a:xfrm>
            <a:off x="993913" y="3072611"/>
            <a:ext cx="104502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啊</a:t>
            </a:r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4055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Windows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9695C336-76F1-4EF8-A3B8-BCB3180ECD25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4856" y="3628664"/>
            <a:ext cx="11137900" cy="720725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21075821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BFD1-B183-4EFE-BFC1-3C3628672D97}"/>
              </a:ext>
            </a:extLst>
          </p:cNvPr>
          <p:cNvGrpSpPr/>
          <p:nvPr/>
        </p:nvGrpSpPr>
        <p:grpSpPr>
          <a:xfrm>
            <a:off x="4282237" y="2187234"/>
            <a:ext cx="5698143" cy="594281"/>
            <a:chOff x="1583817" y="774362"/>
            <a:chExt cx="5698143" cy="594281"/>
          </a:xfrm>
        </p:grpSpPr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2AE553A-C2E5-419E-BB8E-4CCA71DD1506}"/>
                </a:ext>
              </a:extLst>
            </p:cNvPr>
            <p:cNvSpPr/>
            <p:nvPr/>
          </p:nvSpPr>
          <p:spPr>
            <a:xfrm rot="10800000">
              <a:off x="1583817" y="77436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头: 五边形 4">
              <a:extLst>
                <a:ext uri="{FF2B5EF4-FFF2-40B4-BE49-F238E27FC236}">
                  <a16:creationId xmlns:a16="http://schemas.microsoft.com/office/drawing/2014/main" id="{13EBB3B0-50DE-4717-A467-54DD0DBF6A88}"/>
                </a:ext>
              </a:extLst>
            </p:cNvPr>
            <p:cNvSpPr txBox="1"/>
            <p:nvPr/>
          </p:nvSpPr>
          <p:spPr>
            <a:xfrm rot="21600000">
              <a:off x="1732387" y="77436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FAT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17174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E7F1E0-EE3B-4077-8553-9B44B1D0CBEE}"/>
              </a:ext>
            </a:extLst>
          </p:cNvPr>
          <p:cNvGrpSpPr/>
          <p:nvPr/>
        </p:nvGrpSpPr>
        <p:grpSpPr>
          <a:xfrm>
            <a:off x="4282237" y="2980719"/>
            <a:ext cx="5698143" cy="594281"/>
            <a:chOff x="1583817" y="1546042"/>
            <a:chExt cx="5698143" cy="594281"/>
          </a:xfrm>
        </p:grpSpPr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568FDF4C-E066-41AC-9DD9-FE6AB13D34AF}"/>
                </a:ext>
              </a:extLst>
            </p:cNvPr>
            <p:cNvSpPr/>
            <p:nvPr/>
          </p:nvSpPr>
          <p:spPr>
            <a:xfrm rot="10800000">
              <a:off x="1583817" y="154604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五边形 4">
              <a:extLst>
                <a:ext uri="{FF2B5EF4-FFF2-40B4-BE49-F238E27FC236}">
                  <a16:creationId xmlns:a16="http://schemas.microsoft.com/office/drawing/2014/main" id="{3FEF7A9C-2FA0-47D9-99BD-DBF91149EF21}"/>
                </a:ext>
              </a:extLst>
            </p:cNvPr>
            <p:cNvSpPr txBox="1"/>
            <p:nvPr/>
          </p:nvSpPr>
          <p:spPr>
            <a:xfrm rot="21600000">
              <a:off x="1732387" y="154604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 NTFS File System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17781" y="1832975"/>
            <a:ext cx="84993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370D3C-2466-4AD2-8CBF-5EA8A1EB5213}"/>
              </a:ext>
            </a:extLst>
          </p:cNvPr>
          <p:cNvGrpSpPr/>
          <p:nvPr/>
        </p:nvGrpSpPr>
        <p:grpSpPr>
          <a:xfrm>
            <a:off x="4297346" y="1415390"/>
            <a:ext cx="5698143" cy="594281"/>
            <a:chOff x="1583817" y="2683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D5AC15EF-CA19-4803-BCA0-46C288EDF7E9}"/>
                </a:ext>
              </a:extLst>
            </p:cNvPr>
            <p:cNvSpPr/>
            <p:nvPr/>
          </p:nvSpPr>
          <p:spPr>
            <a:xfrm rot="10800000">
              <a:off x="1583817" y="2683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1798C8C6-AF51-4406-82E3-A1F6A6CC318D}"/>
                </a:ext>
              </a:extLst>
            </p:cNvPr>
            <p:cNvSpPr txBox="1"/>
            <p:nvPr/>
          </p:nvSpPr>
          <p:spPr>
            <a:xfrm rot="21600000">
              <a:off x="1732387" y="2683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Introduction to Widows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1130673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914C2-2A13-421D-996B-3DAC1A7CBCDD}"/>
              </a:ext>
            </a:extLst>
          </p:cNvPr>
          <p:cNvGrpSpPr/>
          <p:nvPr/>
        </p:nvGrpSpPr>
        <p:grpSpPr>
          <a:xfrm>
            <a:off x="4282240" y="3751532"/>
            <a:ext cx="5698143" cy="594281"/>
            <a:chOff x="1583817" y="2317721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57192DBA-A27E-4C38-A61D-D8FF8629EABE}"/>
                </a:ext>
              </a:extLst>
            </p:cNvPr>
            <p:cNvSpPr/>
            <p:nvPr/>
          </p:nvSpPr>
          <p:spPr>
            <a:xfrm rot="10800000">
              <a:off x="1583817" y="2317721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0C5F0801-1FD0-4CC1-903B-8B01EC0D7F7F}"/>
                </a:ext>
              </a:extLst>
            </p:cNvPr>
            <p:cNvSpPr txBox="1"/>
            <p:nvPr/>
          </p:nvSpPr>
          <p:spPr>
            <a:xfrm rot="21600000">
              <a:off x="1732387" y="2317721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 CDFS and UDF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0869817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4BF88-2CB0-4594-AFC5-89638AA088E2}"/>
              </a:ext>
            </a:extLst>
          </p:cNvPr>
          <p:cNvGrpSpPr/>
          <p:nvPr/>
        </p:nvGrpSpPr>
        <p:grpSpPr>
          <a:xfrm>
            <a:off x="4267127" y="4499681"/>
            <a:ext cx="5698143" cy="594281"/>
            <a:chOff x="1583817" y="308940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37AFBEBD-D326-45B9-B03B-9F0CDFDD3263}"/>
                </a:ext>
              </a:extLst>
            </p:cNvPr>
            <p:cNvSpPr/>
            <p:nvPr/>
          </p:nvSpPr>
          <p:spPr>
            <a:xfrm rot="10800000">
              <a:off x="1583817" y="308940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FFFCDF3C-ACE8-4AF0-AD57-2155DDB0B64F}"/>
                </a:ext>
              </a:extLst>
            </p:cNvPr>
            <p:cNvSpPr txBox="1"/>
            <p:nvPr/>
          </p:nvSpPr>
          <p:spPr>
            <a:xfrm rot="21600000">
              <a:off x="1732387" y="308940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4.5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支持文件系统的磁盘结构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471998" y="2266791"/>
            <a:ext cx="7852379" cy="4406061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Layering: decomposing systems into components with well-defined responsibilities, specifying precise APIs between them (above and below)</a:t>
            </a:r>
          </a:p>
          <a:p>
            <a:pPr lvl="1"/>
            <a:r>
              <a:rPr lang="en-US" altLang="zh-CN" b="0" kern="0" dirty="0"/>
              <a:t> works on top of anything that provides a block interface: hard disk, solid state disk, RAM disk, loopback disk, etc.</a:t>
            </a:r>
          </a:p>
          <a:p>
            <a:pPr lvl="1"/>
            <a:r>
              <a:rPr lang="en-US" altLang="zh-CN" b="0" kern="0" dirty="0"/>
              <a:t>Many different file systems can sit on top of a block device: s6fs,</a:t>
            </a:r>
          </a:p>
          <a:p>
            <a:pPr lvl="1"/>
            <a:r>
              <a:rPr lang="en-US" altLang="zh-CN" b="0" kern="0" dirty="0"/>
              <a:t>ext2fs, ext4fs, </a:t>
            </a:r>
            <a:r>
              <a:rPr lang="en-US" altLang="zh-CN" b="0" kern="0" dirty="0" err="1"/>
              <a:t>btfs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ntfs</a:t>
            </a:r>
            <a:r>
              <a:rPr lang="en-US" altLang="zh-CN" b="0" kern="0" dirty="0"/>
              <a:t>, etc.</a:t>
            </a:r>
          </a:p>
          <a:p>
            <a:r>
              <a:rPr lang="en-US" altLang="zh-CN" b="0" kern="0" dirty="0"/>
              <a:t> Abstraction: defining an API of an underlying resource that is simultaneously simple to use, allows great flexibility in implementation, and can perform well</a:t>
            </a:r>
          </a:p>
          <a:p>
            <a:r>
              <a:rPr lang="en-US" altLang="zh-CN" b="0" kern="0" dirty="0"/>
              <a:t> Names and name resolution: files are resources, directory entries (file names) are the way we name and refer to those resources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36563"/>
            <a:ext cx="4338361" cy="538293"/>
          </a:xfrm>
        </p:spPr>
        <p:txBody>
          <a:bodyPr/>
          <a:lstStyle/>
          <a:p>
            <a:r>
              <a:rPr lang="en-US" altLang="zh-CN" dirty="0"/>
              <a:t>4.1.1 File Systems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838200" y="974856"/>
            <a:ext cx="9433213" cy="9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操作系统用于明确存储设备（磁盘、基于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0AC11-1C54-49D6-9251-8096427790FC}"/>
              </a:ext>
            </a:extLst>
          </p:cNvPr>
          <p:cNvSpPr/>
          <p:nvPr/>
        </p:nvSpPr>
        <p:spPr>
          <a:xfrm>
            <a:off x="8629179" y="2266791"/>
            <a:ext cx="3371376" cy="395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userspace</a:t>
            </a:r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processes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AB8656-DF51-44D8-A1FB-2CCD90835C73}"/>
              </a:ext>
            </a:extLst>
          </p:cNvPr>
          <p:cNvSpPr/>
          <p:nvPr/>
        </p:nvSpPr>
        <p:spPr>
          <a:xfrm>
            <a:off x="8629178" y="3090506"/>
            <a:ext cx="3371377" cy="395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DCAA9-8970-4FF6-8058-57A347D73F1F}"/>
              </a:ext>
            </a:extLst>
          </p:cNvPr>
          <p:cNvSpPr/>
          <p:nvPr/>
        </p:nvSpPr>
        <p:spPr>
          <a:xfrm>
            <a:off x="8629177" y="3914990"/>
            <a:ext cx="3371378" cy="39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(ext4fs, s6fs, </a:t>
            </a:r>
            <a:r>
              <a:rPr lang="en-US" altLang="zh-CN" sz="18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</a:t>
            </a:r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682949-0594-4290-80D3-F7A11A2E4053}"/>
              </a:ext>
            </a:extLst>
          </p:cNvPr>
          <p:cNvSpPr/>
          <p:nvPr/>
        </p:nvSpPr>
        <p:spPr>
          <a:xfrm>
            <a:off x="8629177" y="4737935"/>
            <a:ext cx="3371378" cy="3942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 (SATA, iSCSI)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0D5F39-6324-4929-BF8D-5FBBBD84D5B5}"/>
              </a:ext>
            </a:extLst>
          </p:cNvPr>
          <p:cNvSpPr/>
          <p:nvPr/>
        </p:nvSpPr>
        <p:spPr>
          <a:xfrm>
            <a:off x="8629176" y="5560880"/>
            <a:ext cx="3371379" cy="394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(PCI-E, DMA, RDMA)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CC5EE5-3512-4F3D-A821-FD6ECF49E6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4867" y="266254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4DCAE0-C69C-480E-B3D0-7CBB2FFF9377}"/>
              </a:ext>
            </a:extLst>
          </p:cNvPr>
          <p:cNvCxnSpPr/>
          <p:nvPr/>
        </p:nvCxnSpPr>
        <p:spPr>
          <a:xfrm>
            <a:off x="10315655" y="3487024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3D389-10ED-4B4C-A6C3-DAC16F3C8E2C}"/>
              </a:ext>
            </a:extLst>
          </p:cNvPr>
          <p:cNvCxnSpPr/>
          <p:nvPr/>
        </p:nvCxnSpPr>
        <p:spPr>
          <a:xfrm>
            <a:off x="10314867" y="430920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39C262-1E4C-4923-8043-E516AEF12315}"/>
              </a:ext>
            </a:extLst>
          </p:cNvPr>
          <p:cNvCxnSpPr/>
          <p:nvPr/>
        </p:nvCxnSpPr>
        <p:spPr>
          <a:xfrm>
            <a:off x="10308886" y="5132145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D002A38-9D69-4275-AF84-7381CF118E87}"/>
              </a:ext>
            </a:extLst>
          </p:cNvPr>
          <p:cNvSpPr txBox="1"/>
          <p:nvPr/>
        </p:nvSpPr>
        <p:spPr>
          <a:xfrm>
            <a:off x="10315655" y="2718175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calls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2B98B-2E1D-4334-8748-D53A870B9E8F}"/>
              </a:ext>
            </a:extLst>
          </p:cNvPr>
          <p:cNvSpPr txBox="1"/>
          <p:nvPr/>
        </p:nvSpPr>
        <p:spPr>
          <a:xfrm>
            <a:off x="10315655" y="3563441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vnode</a:t>
            </a:r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8DD85-594B-472A-9BE9-9FCEBDE335A9}"/>
              </a:ext>
            </a:extLst>
          </p:cNvPr>
          <p:cNvSpPr txBox="1"/>
          <p:nvPr/>
        </p:nvSpPr>
        <p:spPr>
          <a:xfrm>
            <a:off x="10315655" y="4375610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block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B533BC-2E69-4ECF-9841-5A792BE624A4}"/>
              </a:ext>
            </a:extLst>
          </p:cNvPr>
          <p:cNvSpPr txBox="1"/>
          <p:nvPr/>
        </p:nvSpPr>
        <p:spPr>
          <a:xfrm>
            <a:off x="10315655" y="5204178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551527" y="1820928"/>
            <a:ext cx="8439041" cy="3431204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77528"/>
            <a:ext cx="10515600" cy="511487"/>
          </a:xfrm>
        </p:spPr>
        <p:txBody>
          <a:bodyPr/>
          <a:lstStyle/>
          <a:p>
            <a:r>
              <a:rPr lang="en-US" altLang="zh-CN" dirty="0"/>
              <a:t>4.1.2 File Systems in 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44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59FEB-664B-4F38-8C1D-13AF5865C60E}"/>
              </a:ext>
            </a:extLst>
          </p:cNvPr>
          <p:cNvSpPr/>
          <p:nvPr/>
        </p:nvSpPr>
        <p:spPr>
          <a:xfrm>
            <a:off x="3048000" y="6313954"/>
            <a:ext cx="7894572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Consolas" panose="020B0609020204030204" pitchFamily="49" charset="0"/>
              </a:rPr>
              <a:t>https://docs.microsoft.com/en-us/sysinternals/</a:t>
            </a:r>
            <a:endParaRPr lang="zh-CN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23098474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E86881-A19D-4BF2-8513-CF29AC4E0D93}"/>
              </a:ext>
            </a:extLst>
          </p:cNvPr>
          <p:cNvGrpSpPr/>
          <p:nvPr/>
        </p:nvGrpSpPr>
        <p:grpSpPr>
          <a:xfrm>
            <a:off x="4289797" y="5270498"/>
            <a:ext cx="5698143" cy="594281"/>
            <a:chOff x="1583817" y="386108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ECE0D3FB-BF12-4CC5-B76A-4FF81540ECC8}"/>
                </a:ext>
              </a:extLst>
            </p:cNvPr>
            <p:cNvSpPr/>
            <p:nvPr/>
          </p:nvSpPr>
          <p:spPr>
            <a:xfrm rot="10800000">
              <a:off x="1583817" y="386108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24E402EE-5159-423E-BDDA-D1801B712190}"/>
                </a:ext>
              </a:extLst>
            </p:cNvPr>
            <p:cNvSpPr txBox="1"/>
            <p:nvPr/>
          </p:nvSpPr>
          <p:spPr>
            <a:xfrm rot="21600000">
              <a:off x="1732387" y="386108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4.6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管理文件与文件夹的访问许可权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9443" y="697637"/>
            <a:ext cx="7255374" cy="662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523826"/>
            <a:ext cx="10515600" cy="6475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528977"/>
            <a:ext cx="10515600" cy="7230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169614" y="630963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314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30979"/>
              </p:ext>
            </p:extLst>
          </p:nvPr>
        </p:nvGraphicFramePr>
        <p:xfrm>
          <a:off x="1815887" y="2866616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508713"/>
            <a:ext cx="10515600" cy="655069"/>
          </a:xfrm>
        </p:spPr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8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369" y="1461189"/>
            <a:ext cx="3495207" cy="510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68511"/>
            <a:ext cx="10515600" cy="6248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974857" y="1863203"/>
            <a:ext cx="4416294" cy="4213865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然后选择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属性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命令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安全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标签。</a:t>
            </a:r>
            <a:r>
              <a:rPr lang="zh-CN" altLang="en-US" sz="28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3168"/>
            <a:ext cx="10515600" cy="71552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71770"/>
            <a:ext cx="10515600" cy="7100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6" y="430064"/>
            <a:ext cx="10515600" cy="5266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544581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852680-2749-4EA8-BD5D-2EC7B7FE9138}"/>
              </a:ext>
            </a:extLst>
          </p:cNvPr>
          <p:cNvGrpSpPr/>
          <p:nvPr/>
        </p:nvGrpSpPr>
        <p:grpSpPr>
          <a:xfrm>
            <a:off x="4297354" y="6043277"/>
            <a:ext cx="5698143" cy="594281"/>
            <a:chOff x="1583817" y="4632759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07F52506-5433-4672-A494-233AAB3696D4}"/>
                </a:ext>
              </a:extLst>
            </p:cNvPr>
            <p:cNvSpPr/>
            <p:nvPr/>
          </p:nvSpPr>
          <p:spPr>
            <a:xfrm rot="10800000">
              <a:off x="1583817" y="4632759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8CB791E9-771E-4DEB-9691-8B431CF608D3}"/>
                </a:ext>
              </a:extLst>
            </p:cNvPr>
            <p:cNvSpPr txBox="1"/>
            <p:nvPr/>
          </p:nvSpPr>
          <p:spPr>
            <a:xfrm rot="21600000">
              <a:off x="1732387" y="4632759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4.7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共享文件夹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4365" y="312230"/>
            <a:ext cx="5675955" cy="109337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592821" y="1757405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添加共享文件夹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/>
              <a:t>停止</a:t>
            </a:r>
            <a:r>
              <a:rPr lang="zh-CN" altLang="en-US" sz="2800" dirty="0">
                <a:latin typeface="宋体" panose="02010600030101010101" pitchFamily="2" charset="-122"/>
              </a:rPr>
              <a:t>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映射网络驱动器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断开网络驱动器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60954"/>
            <a:ext cx="10515600" cy="639956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530694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06559"/>
              </p:ext>
            </p:extLst>
          </p:nvPr>
        </p:nvGraphicFramePr>
        <p:xfrm>
          <a:off x="1557052" y="2627865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357571"/>
            <a:ext cx="10515600" cy="677741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65128"/>
            <a:ext cx="10515600" cy="670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56" y="1212847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445178"/>
            <a:ext cx="10515600" cy="54171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47440"/>
            <a:ext cx="10515600" cy="5719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40699"/>
            <a:ext cx="10515600" cy="46166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2170"/>
            <a:ext cx="10515600" cy="6172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创建共享文件夹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6" y="537236"/>
            <a:ext cx="10515600" cy="503930"/>
          </a:xfrm>
        </p:spPr>
        <p:txBody>
          <a:bodyPr/>
          <a:lstStyle/>
          <a:p>
            <a:r>
              <a:rPr lang="en-US" altLang="zh-CN" dirty="0"/>
              <a:t>4.1.3 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372686"/>
            <a:ext cx="10515600" cy="63995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55" y="458789"/>
            <a:ext cx="10515600" cy="606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文件夹的共享选项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文件夹的共享许可权限</a:t>
            </a:r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453397"/>
            <a:ext cx="10515600" cy="65506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4.7.3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39227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51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“Public”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25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46090"/>
            <a:ext cx="10515600" cy="60007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映射网络驱动器对话框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466957"/>
            <a:ext cx="10515600" cy="57149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74177" y="6186489"/>
            <a:ext cx="4120039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通过映射的驱动器访问共享文件夹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21246"/>
            <a:ext cx="10515600" cy="6015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9204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4274</TotalTime>
  <Words>4776</Words>
  <Application>Microsoft Office PowerPoint</Application>
  <PresentationFormat>宽屏</PresentationFormat>
  <Paragraphs>620</Paragraphs>
  <Slides>100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5" baseType="lpstr">
      <vt:lpstr>华文行楷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Wingdings 3</vt:lpstr>
      <vt:lpstr>自定义设计方案</vt:lpstr>
      <vt:lpstr>simple</vt:lpstr>
      <vt:lpstr>Photo Editor 照片</vt:lpstr>
      <vt:lpstr>PowerPoint 演示文稿</vt:lpstr>
      <vt:lpstr>outlines</vt:lpstr>
      <vt:lpstr>4.1.1 File Systems</vt:lpstr>
      <vt:lpstr>文件系统由三部分组成</vt:lpstr>
      <vt:lpstr>4.1.2 File Systems in Windows</vt:lpstr>
      <vt:lpstr>Windows支持的文件系统</vt:lpstr>
      <vt:lpstr>问题</vt:lpstr>
      <vt:lpstr>File system filter drivers</vt:lpstr>
      <vt:lpstr>4.1.3 Windows Azure Active Directory</vt:lpstr>
      <vt:lpstr>Azure Active Directory功能</vt:lpstr>
      <vt:lpstr>outlines</vt:lpstr>
      <vt:lpstr>FAT 文件系统简介</vt:lpstr>
      <vt:lpstr>FAT 文件系统的优点</vt:lpstr>
      <vt:lpstr>FAT 文件系统的缺点</vt:lpstr>
      <vt:lpstr>outlines</vt:lpstr>
      <vt:lpstr>New Technology File System</vt:lpstr>
      <vt:lpstr>NTFS 优点</vt:lpstr>
      <vt:lpstr>NTFS 优点</vt:lpstr>
      <vt:lpstr>NTFS的安全特性</vt:lpstr>
      <vt:lpstr>NTFS的安全特性</vt:lpstr>
      <vt:lpstr>outlines</vt:lpstr>
      <vt:lpstr>PowerPoint 演示文稿</vt:lpstr>
      <vt:lpstr>outlines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outlines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outlines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257</cp:revision>
  <dcterms:created xsi:type="dcterms:W3CDTF">2014-12-05T07:09:50Z</dcterms:created>
  <dcterms:modified xsi:type="dcterms:W3CDTF">2021-10-20T03:13:15Z</dcterms:modified>
</cp:coreProperties>
</file>