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54" r:id="rId96"/>
    <p:sldId id="466"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400" autoAdjust="0"/>
  </p:normalViewPr>
  <p:slideViewPr>
    <p:cSldViewPr snapToGrid="0">
      <p:cViewPr varScale="1">
        <p:scale>
          <a:sx n="121" d="100"/>
          <a:sy n="121" d="100"/>
        </p:scale>
        <p:origin x="3516"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https://gitee.com/wuhanuniversity/wpfTest</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https://docs.microsoft.com/en-us/windows/win32/com/component-object-model--com--portal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
        <p:nvSpPr>
          <p:cNvPr id="5" name="文本框 4"/>
          <p:cNvSpPr txBox="1"/>
          <p:nvPr/>
        </p:nvSpPr>
        <p:spPr>
          <a:xfrm>
            <a:off x="-1" y="5666105"/>
            <a:ext cx="6489033"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a:t>
            </a:r>
            <a:r>
              <a:rPr lang="en-US" altLang="zh-CN" sz="1800" dirty="0">
                <a:solidFill>
                  <a:srgbClr val="FF0000"/>
                </a:solidFill>
                <a:latin typeface="微软雅黑" panose="020B0503020204020204" pitchFamily="34" charset="-122"/>
                <a:ea typeface="微软雅黑" panose="020B0503020204020204" pitchFamily="34" charset="-122"/>
              </a:rPr>
              <a:t>slide</a:t>
            </a:r>
            <a:r>
              <a:rPr lang="zh-CN" altLang="en-US" sz="1800" dirty="0">
                <a:solidFill>
                  <a:srgbClr val="FF0000"/>
                </a:solidFill>
                <a:latin typeface="微软雅黑" panose="020B0503020204020204" pitchFamily="34" charset="-122"/>
                <a:ea typeface="微软雅黑" panose="020B0503020204020204" pitchFamily="34" charset="-122"/>
              </a:rPr>
              <a:t>，上传到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，邮件通知我，给平时成绩</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5" name="文本框 4"/>
          <p:cNvSpPr txBox="1"/>
          <p:nvPr/>
        </p:nvSpPr>
        <p:spPr>
          <a:xfrm>
            <a:off x="115693" y="5465579"/>
            <a:ext cx="3769896" cy="369332"/>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在网上查关于 </a:t>
            </a:r>
            <a:r>
              <a:rPr lang="en-US" altLang="zh-CN" sz="1800" dirty="0">
                <a:solidFill>
                  <a:srgbClr val="FF0000"/>
                </a:solidFill>
                <a:latin typeface="微软雅黑" panose="020B0503020204020204" pitchFamily="34" charset="-122"/>
                <a:ea typeface="微软雅黑" panose="020B0503020204020204" pitchFamily="34" charset="-122"/>
              </a:rPr>
              <a:t>C++/CLI </a:t>
            </a:r>
            <a:r>
              <a:rPr lang="zh-CN" altLang="en-US" sz="1800" dirty="0">
                <a:solidFill>
                  <a:srgbClr val="FF0000"/>
                </a:solidFill>
                <a:latin typeface="微软雅黑" panose="020B0503020204020204" pitchFamily="34" charset="-122"/>
                <a:ea typeface="微软雅黑" panose="020B0503020204020204" pitchFamily="34" charset="-122"/>
              </a:rPr>
              <a:t>编程</a:t>
            </a:r>
          </a:p>
        </p:txBody>
      </p:sp>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7013</TotalTime>
  <Words>6680</Words>
  <Application>Microsoft Office PowerPoint</Application>
  <PresentationFormat>宽屏</PresentationFormat>
  <Paragraphs>703</Paragraphs>
  <Slides>95</Slides>
  <Notes>16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95</vt:i4>
      </vt:variant>
    </vt:vector>
  </HeadingPairs>
  <TitlesOfParts>
    <vt:vector size="108"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386</cp:revision>
  <dcterms:created xsi:type="dcterms:W3CDTF">2014-12-05T07:09:50Z</dcterms:created>
  <dcterms:modified xsi:type="dcterms:W3CDTF">2021-10-24T03:17:30Z</dcterms:modified>
</cp:coreProperties>
</file>