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5"/>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01" r:id="rId52"/>
    <p:sldId id="526" r:id="rId53"/>
    <p:sldId id="502" r:id="rId54"/>
    <p:sldId id="503" r:id="rId55"/>
    <p:sldId id="504" r:id="rId56"/>
    <p:sldId id="505" r:id="rId57"/>
    <p:sldId id="506" r:id="rId58"/>
    <p:sldId id="507" r:id="rId59"/>
    <p:sldId id="527" r:id="rId60"/>
    <p:sldId id="508" r:id="rId61"/>
    <p:sldId id="509" r:id="rId62"/>
    <p:sldId id="510" r:id="rId63"/>
    <p:sldId id="511" r:id="rId64"/>
    <p:sldId id="512" r:id="rId65"/>
    <p:sldId id="513" r:id="rId66"/>
    <p:sldId id="521" r:id="rId67"/>
    <p:sldId id="514" r:id="rId68"/>
    <p:sldId id="515" r:id="rId69"/>
    <p:sldId id="516" r:id="rId70"/>
    <p:sldId id="517" r:id="rId71"/>
    <p:sldId id="518" r:id="rId72"/>
    <p:sldId id="519" r:id="rId73"/>
    <p:sldId id="523" r:id="rId7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0" autoAdjust="0"/>
    <p:restoredTop sz="82400" autoAdjust="0"/>
  </p:normalViewPr>
  <p:slideViewPr>
    <p:cSldViewPr snapToGrid="0">
      <p:cViewPr varScale="1">
        <p:scale>
          <a:sx n="138" d="100"/>
          <a:sy n="138" d="100"/>
        </p:scale>
        <p:origin x="290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64</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7902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2021/10/24</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pic>
        <p:nvPicPr>
          <p:cNvPr id="2662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292750" y="4545107"/>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20202021726	</a:t>
            </a:r>
            <a:r>
              <a:rPr lang="zh-CN" altLang="en-US" sz="3200" dirty="0">
                <a:solidFill>
                  <a:schemeClr val="accent1">
                    <a:lumMod val="75000"/>
                  </a:schemeClr>
                </a:solidFill>
              </a:rPr>
              <a:t>大数据分析与处理</a:t>
            </a:r>
            <a:br>
              <a:rPr lang="en-US" altLang="zh-CN" sz="3200" dirty="0">
                <a:solidFill>
                  <a:schemeClr val="accent1">
                    <a:lumMod val="75000"/>
                  </a:schemeClr>
                </a:solidFill>
              </a:rPr>
            </a:br>
            <a:r>
              <a:rPr lang="en-US" altLang="zh-CN" sz="3200" dirty="0">
                <a:solidFill>
                  <a:schemeClr val="accent1">
                    <a:lumMod val="75000"/>
                  </a:schemeClr>
                </a:solidFill>
              </a:rPr>
              <a:t>20202021684	</a:t>
            </a:r>
            <a:r>
              <a:rPr lang="zh-CN" altLang="en-US" sz="3200" dirty="0">
                <a:solidFill>
                  <a:schemeClr val="accent1">
                    <a:lumMod val="75000"/>
                  </a:schemeClr>
                </a:solidFill>
              </a:rPr>
              <a:t>数据采集与物联网</a:t>
            </a:r>
            <a:br>
              <a:rPr lang="zh-CN" altLang="en-US" sz="3200" dirty="0">
                <a:solidFill>
                  <a:schemeClr val="accent1">
                    <a:lumMod val="75000"/>
                  </a:schemeClr>
                </a:solidFill>
              </a:rPr>
            </a:br>
            <a:endParaRPr lang="zh-CN" altLang="en-US" sz="3200" dirty="0">
              <a:solidFill>
                <a:schemeClr val="accent1">
                  <a:lumMod val="75000"/>
                </a:schemeClr>
              </a:solidFill>
            </a:endParaRP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2" name="矩形 1">
            <a:extLst>
              <a:ext uri="{FF2B5EF4-FFF2-40B4-BE49-F238E27FC236}">
                <a16:creationId xmlns:a16="http://schemas.microsoft.com/office/drawing/2014/main" id="{835BC61A-018F-4DCC-AB3F-0648521030D7}"/>
              </a:ext>
            </a:extLst>
          </p:cNvPr>
          <p:cNvSpPr/>
          <p:nvPr/>
        </p:nvSpPr>
        <p:spPr>
          <a:xfrm>
            <a:off x="1059888" y="6428355"/>
            <a:ext cx="10443881" cy="307777"/>
          </a:xfrm>
          <a:prstGeom prst="rect">
            <a:avLst/>
          </a:prstGeom>
        </p:spPr>
        <p:txBody>
          <a:bodyPr wrap="square">
            <a:spAutoFit/>
          </a:bodyPr>
          <a:lstStyle/>
          <a:p>
            <a:pPr algn="ctr"/>
            <a:r>
              <a:rPr lang="en-US" altLang="zh-CN" b="1" dirty="0">
                <a:solidFill>
                  <a:srgbClr val="7030A0"/>
                </a:solidFill>
              </a:rPr>
              <a:t>https://github.com/marb2000/XamlIslands/blob/master/1903_Samples/CppWinRT_Win32_SingleIsland/SampleCppApp/SampleApp.cpp</a:t>
            </a:r>
            <a:endParaRPr lang="zh-CN" altLang="en-US" b="1" dirty="0">
              <a:solidFill>
                <a:srgbClr val="7030A0"/>
              </a:solidFill>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a:t>Windows</a:t>
            </a:r>
            <a:r>
              <a:rPr lang="zh-CN" altLang="en-US" sz="3600" dirty="0"/>
              <a:t>程序特点</a:t>
            </a:r>
          </a:p>
          <a:p>
            <a:pPr lvl="1"/>
            <a:r>
              <a:rPr lang="zh-CN" altLang="en-US" sz="2800" dirty="0"/>
              <a:t>消息驱动的可视化界面，支持鼠标键盘，实时响应</a:t>
            </a:r>
          </a:p>
          <a:p>
            <a:pPr lvl="1"/>
            <a:r>
              <a:rPr lang="zh-CN" altLang="en-US" sz="2800" dirty="0"/>
              <a:t>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a:t>MFC</a:t>
            </a:r>
            <a:r>
              <a:rPr lang="zh-CN" altLang="en-US" sz="3600" dirty="0"/>
              <a:t>窗体程序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err="1"/>
              <a:t>WinForm</a:t>
            </a:r>
            <a:r>
              <a:rPr lang="zh-CN" altLang="en-US" sz="3600" dirty="0"/>
              <a:t>窗体程序</a:t>
            </a:r>
            <a:endParaRPr lang="en-US" altLang="zh-CN" sz="3600" dirty="0"/>
          </a:p>
          <a:p>
            <a:r>
              <a:rPr lang="en-US" altLang="zh-CN" sz="3600" dirty="0"/>
              <a:t> VB/Delphi</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8612</TotalTime>
  <Words>3299</Words>
  <Application>Microsoft Office PowerPoint</Application>
  <PresentationFormat>宽屏</PresentationFormat>
  <Paragraphs>553</Paragraphs>
  <Slides>72</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72</vt:i4>
      </vt:variant>
    </vt:vector>
  </HeadingPairs>
  <TitlesOfParts>
    <vt:vector size="85"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20202021726 大数据分析与处理 20202021684 数据采集与物联网 </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内容提要 </vt:lpstr>
      <vt:lpstr>8.4 窗体自定义消息处理</vt:lpstr>
      <vt:lpstr>自定义消息应用流程</vt:lpstr>
      <vt:lpstr>C#调用SendMessage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502</cp:revision>
  <dcterms:created xsi:type="dcterms:W3CDTF">2014-12-05T07:09:50Z</dcterms:created>
  <dcterms:modified xsi:type="dcterms:W3CDTF">2021-10-24T03:23:27Z</dcterms:modified>
</cp:coreProperties>
</file>