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66"/>
  </p:notesMasterIdLst>
  <p:sldIdLst>
    <p:sldId id="557" r:id="rId4"/>
    <p:sldId id="398" r:id="rId5"/>
    <p:sldId id="316" r:id="rId6"/>
    <p:sldId id="560" r:id="rId7"/>
    <p:sldId id="456" r:id="rId8"/>
    <p:sldId id="457" r:id="rId9"/>
    <p:sldId id="570" r:id="rId10"/>
    <p:sldId id="569" r:id="rId11"/>
    <p:sldId id="458" r:id="rId12"/>
    <p:sldId id="459" r:id="rId13"/>
    <p:sldId id="460" r:id="rId14"/>
    <p:sldId id="461" r:id="rId15"/>
    <p:sldId id="462" r:id="rId16"/>
    <p:sldId id="463" r:id="rId17"/>
    <p:sldId id="464" r:id="rId18"/>
    <p:sldId id="465" r:id="rId19"/>
    <p:sldId id="466" r:id="rId20"/>
    <p:sldId id="467" r:id="rId21"/>
    <p:sldId id="468" r:id="rId22"/>
    <p:sldId id="559" r:id="rId23"/>
    <p:sldId id="558" r:id="rId24"/>
    <p:sldId id="561" r:id="rId25"/>
    <p:sldId id="562" r:id="rId26"/>
    <p:sldId id="469" r:id="rId27"/>
    <p:sldId id="470" r:id="rId28"/>
    <p:sldId id="471" r:id="rId29"/>
    <p:sldId id="472" r:id="rId30"/>
    <p:sldId id="473" r:id="rId31"/>
    <p:sldId id="563" r:id="rId32"/>
    <p:sldId id="564" r:id="rId33"/>
    <p:sldId id="474" r:id="rId34"/>
    <p:sldId id="475" r:id="rId35"/>
    <p:sldId id="476" r:id="rId36"/>
    <p:sldId id="477" r:id="rId37"/>
    <p:sldId id="478" r:id="rId38"/>
    <p:sldId id="479" r:id="rId39"/>
    <p:sldId id="480" r:id="rId40"/>
    <p:sldId id="565" r:id="rId41"/>
    <p:sldId id="566" r:id="rId42"/>
    <p:sldId id="481" r:id="rId43"/>
    <p:sldId id="482" r:id="rId44"/>
    <p:sldId id="483" r:id="rId45"/>
    <p:sldId id="484" r:id="rId46"/>
    <p:sldId id="485" r:id="rId47"/>
    <p:sldId id="486" r:id="rId48"/>
    <p:sldId id="487" r:id="rId49"/>
    <p:sldId id="488" r:id="rId50"/>
    <p:sldId id="489" r:id="rId51"/>
    <p:sldId id="490" r:id="rId52"/>
    <p:sldId id="491" r:id="rId53"/>
    <p:sldId id="492" r:id="rId54"/>
    <p:sldId id="493" r:id="rId55"/>
    <p:sldId id="494" r:id="rId56"/>
    <p:sldId id="495" r:id="rId57"/>
    <p:sldId id="567" r:id="rId58"/>
    <p:sldId id="568" r:id="rId59"/>
    <p:sldId id="496" r:id="rId60"/>
    <p:sldId id="497" r:id="rId61"/>
    <p:sldId id="498" r:id="rId62"/>
    <p:sldId id="499" r:id="rId63"/>
    <p:sldId id="500" r:id="rId64"/>
    <p:sldId id="455" r:id="rId6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7" autoAdjust="0"/>
    <p:restoredTop sz="85440" autoAdjust="0"/>
  </p:normalViewPr>
  <p:slideViewPr>
    <p:cSldViewPr snapToGrid="0">
      <p:cViewPr varScale="1">
        <p:scale>
          <a:sx n="143" d="100"/>
          <a:sy n="143" d="100"/>
        </p:scale>
        <p:origin x="3156" y="120"/>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46569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p>
        </p:txBody>
      </p:sp>
      <p:sp>
        <p:nvSpPr>
          <p:cNvPr id="4" name="灯片编号占位符 3"/>
          <p:cNvSpPr>
            <a:spLocks noGrp="1"/>
          </p:cNvSpPr>
          <p:nvPr>
            <p:ph type="sldNum" sz="quarter" idx="10"/>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2021/9/15</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2021/9/15</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96" y="1696644"/>
            <a:ext cx="6305550"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a:bodyPr>
          <a:lstStyle/>
          <a:p>
            <a:pPr eaLnBrk="1" hangingPunct="1"/>
            <a:r>
              <a:rPr lang="zh-CN" altLang="en-US" dirty="0"/>
              <a:t>进程对象结构</a:t>
            </a:r>
          </a:p>
        </p:txBody>
      </p:sp>
    </p:spTree>
    <p:extLst>
      <p:ext uri="{BB962C8B-B14F-4D97-AF65-F5344CB8AC3E}">
        <p14:creationId xmlns:p14="http://schemas.microsoft.com/office/powerpoint/2010/main" val="215160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6" y="3052256"/>
            <a:ext cx="6646155" cy="160043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Process </a:t>
            </a:r>
            <a:r>
              <a:rPr lang="en-US" altLang="zh-CN" dirty="0" err="1">
                <a:solidFill>
                  <a:srgbClr val="000000"/>
                </a:solidFill>
                <a:latin typeface="新宋体" panose="02010609030101010101" pitchFamily="49" charset="-122"/>
                <a:ea typeface="新宋体" panose="02010609030101010101" pitchFamily="49" charset="-122"/>
              </a:rPr>
              <a:t>cmdP</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Process</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cmdP.StartInfo.FileName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"cmd.exe"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cmdP.StartInfo.CreateNoWindow</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cmdP.StartInfo.UseShellExecute</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false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cmdP.StartInfo.RedirectStandardOutput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cmdP.StartInfo.RedirectStandardInput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err="1">
                <a:solidFill>
                  <a:srgbClr val="000000"/>
                </a:solidFill>
                <a:latin typeface="新宋体" panose="02010609030101010101" pitchFamily="49" charset="-122"/>
                <a:ea typeface="新宋体" panose="02010609030101010101" pitchFamily="49" charset="-122"/>
              </a:rPr>
              <a:t>cmdP.Start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solidFill>
                <a:srgbClr val="000000"/>
              </a:solidFill>
              <a:latin typeface="新宋体" panose="02010609030101010101" pitchFamily="49" charset="-122"/>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t>比如</a:t>
            </a:r>
            <a:r>
              <a:rPr lang="en-US" altLang="zh-CN" sz="2400" dirty="0" err="1"/>
              <a:t>RedirectStandardInput</a:t>
            </a:r>
            <a:r>
              <a:rPr lang="zh-CN" altLang="en-US" sz="2400" dirty="0"/>
              <a:t>、</a:t>
            </a:r>
            <a:r>
              <a:rPr lang="en-US" altLang="zh-CN" sz="2400" dirty="0" err="1"/>
              <a:t>RedirectStandardOutput</a:t>
            </a:r>
            <a:r>
              <a:rPr lang="zh-CN" altLang="en-US" sz="2400" dirty="0"/>
              <a:t>、</a:t>
            </a:r>
            <a:r>
              <a:rPr lang="en-US" altLang="zh-CN" sz="2400" dirty="0" err="1"/>
              <a:t>RedirectStandardError</a:t>
            </a:r>
            <a:r>
              <a:rPr lang="zh-CN" altLang="en-US" sz="2400" dirty="0"/>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85879" y="692096"/>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3386309" y="1740110"/>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982998" y="1872647"/>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3385879" y="4286989"/>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998" y="4396403"/>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a:solidFill>
                  <a:schemeClr val="bg1"/>
                </a:solidFill>
                <a:latin typeface="Consolas" panose="020B0609020204030204" pitchFamily="49" charset="0"/>
              </a:rPr>
              <a:t>foreach</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Tree>
    <p:extLst>
      <p:ext uri="{BB962C8B-B14F-4D97-AF65-F5344CB8AC3E}">
        <p14:creationId xmlns:p14="http://schemas.microsoft.com/office/powerpoint/2010/main" val="2931083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a:t>IPC</a:t>
            </a:r>
            <a:r>
              <a:rPr lang="zh-CN" altLang="en-US" dirty="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Tree>
    <p:extLst>
      <p:ext uri="{BB962C8B-B14F-4D97-AF65-F5344CB8AC3E}">
        <p14:creationId xmlns:p14="http://schemas.microsoft.com/office/powerpoint/2010/main" val="2847796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a:t>程序界面设计</a:t>
            </a:r>
          </a:p>
        </p:txBody>
      </p:sp>
    </p:spTree>
    <p:extLst>
      <p:ext uri="{BB962C8B-B14F-4D97-AF65-F5344CB8AC3E}">
        <p14:creationId xmlns:p14="http://schemas.microsoft.com/office/powerpoint/2010/main" val="3907530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Tree>
    <p:extLst>
      <p:ext uri="{BB962C8B-B14F-4D97-AF65-F5344CB8AC3E}">
        <p14:creationId xmlns:p14="http://schemas.microsoft.com/office/powerpoint/2010/main" val="3566519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a:t>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endParaRPr lang="en-US" altLang="zh-CN" sz="2200" dirty="0"/>
          </a:p>
          <a:p>
            <a:r>
              <a:rPr lang="zh-CN" altLang="en-US" sz="2400" dirty="0"/>
              <a:t>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694143"/>
            <a:ext cx="6164131" cy="5969567"/>
          </a:xfrm>
          <a:prstGeom prst="rect">
            <a:avLst/>
          </a:prstGeom>
        </p:spPr>
      </p:pic>
    </p:spTree>
    <p:extLst>
      <p:ext uri="{BB962C8B-B14F-4D97-AF65-F5344CB8AC3E}">
        <p14:creationId xmlns:p14="http://schemas.microsoft.com/office/powerpoint/2010/main" val="885406628"/>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8663</TotalTime>
  <Words>3807</Words>
  <Application>Microsoft Office PowerPoint</Application>
  <PresentationFormat>宽屏</PresentationFormat>
  <Paragraphs>539</Paragraphs>
  <Slides>62</Slides>
  <Notes>11</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62</vt:i4>
      </vt:variant>
    </vt:vector>
  </HeadingPairs>
  <TitlesOfParts>
    <vt:vector size="77" baseType="lpstr">
      <vt:lpstr>宋体</vt:lpstr>
      <vt:lpstr>微软雅黑</vt:lpstr>
      <vt:lpstr>微软雅黑 Light</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3_蓝色互联网</vt:lpstr>
      <vt:lpstr>PowerPoint 演示文稿</vt:lpstr>
      <vt:lpstr>PowerPoint 演示文稿</vt:lpstr>
      <vt:lpstr>内容提要 - 程序进程与进程间通信</vt:lpstr>
      <vt:lpstr>内容提要 - 程序进程与进程间通信</vt:lpstr>
      <vt:lpstr>2.1 Program and Process</vt:lpstr>
      <vt:lpstr>2.1.1 Process Address Space</vt:lpstr>
      <vt:lpstr>2.1.2 Memory Regions in a Process</vt:lpstr>
      <vt:lpstr>2.1.3 操作系统中的进程</vt:lpstr>
      <vt:lpstr>PowerPoint 演示文稿</vt:lpstr>
      <vt:lpstr>PowerPoint 演示文稿</vt:lpstr>
      <vt:lpstr>并发与并行（concurrency &amp; parallel）</vt:lpstr>
      <vt:lpstr>程序与线程</vt:lpstr>
      <vt:lpstr>进程对象结构</vt:lpstr>
      <vt:lpstr>进程对象数据结构</vt:lpstr>
      <vt:lpstr>线程对象数据结构</vt:lpstr>
      <vt:lpstr>程序与线程</vt:lpstr>
      <vt:lpstr>创建进程过程</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进程间通信方法分类</vt:lpstr>
      <vt:lpstr>IPC需要考虑内容</vt:lpstr>
      <vt:lpstr>IPC是否需要网络</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488</cp:revision>
  <dcterms:created xsi:type="dcterms:W3CDTF">2014-12-05T07:09:50Z</dcterms:created>
  <dcterms:modified xsi:type="dcterms:W3CDTF">2021-09-15T11:45:42Z</dcterms:modified>
</cp:coreProperties>
</file>