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5"/>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04" r:id="rId56"/>
    <p:sldId id="505" r:id="rId57"/>
    <p:sldId id="506" r:id="rId58"/>
    <p:sldId id="507" r:id="rId59"/>
    <p:sldId id="527" r:id="rId60"/>
    <p:sldId id="508" r:id="rId61"/>
    <p:sldId id="509" r:id="rId62"/>
    <p:sldId id="510" r:id="rId63"/>
    <p:sldId id="511" r:id="rId64"/>
    <p:sldId id="512" r:id="rId65"/>
    <p:sldId id="513" r:id="rId66"/>
    <p:sldId id="521" r:id="rId67"/>
    <p:sldId id="514" r:id="rId68"/>
    <p:sldId id="515" r:id="rId69"/>
    <p:sldId id="516" r:id="rId70"/>
    <p:sldId id="517" r:id="rId71"/>
    <p:sldId id="518" r:id="rId72"/>
    <p:sldId id="519" r:id="rId73"/>
    <p:sldId id="523" r:id="rId7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0" autoAdjust="0"/>
    <p:restoredTop sz="82400" autoAdjust="0"/>
  </p:normalViewPr>
  <p:slideViewPr>
    <p:cSldViewPr snapToGrid="0">
      <p:cViewPr varScale="1">
        <p:scale>
          <a:sx n="138" d="100"/>
          <a:sy n="138" d="100"/>
        </p:scale>
        <p:origin x="3456" y="1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2021/11/1</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292750" y="4545107"/>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8613</TotalTime>
  <Words>3285</Words>
  <Application>Microsoft Office PowerPoint</Application>
  <PresentationFormat>宽屏</PresentationFormat>
  <Paragraphs>552</Paragraphs>
  <Slides>72</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72</vt:i4>
      </vt:variant>
    </vt:vector>
  </HeadingPairs>
  <TitlesOfParts>
    <vt:vector size="85"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内容提要 </vt:lpstr>
      <vt:lpstr>8.4 窗体自定义消息处理</vt:lpstr>
      <vt:lpstr>自定义消息应用流程</vt:lpstr>
      <vt:lpstr>C#调用SendMessage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503</cp:revision>
  <dcterms:created xsi:type="dcterms:W3CDTF">2014-12-05T07:09:50Z</dcterms:created>
  <dcterms:modified xsi:type="dcterms:W3CDTF">2021-11-01T06:32:23Z</dcterms:modified>
</cp:coreProperties>
</file>