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Labs</c:v>
                </c:pt>
                <c:pt idx="2">
                  <c:v>Final exam</c:v>
                </c:pt>
                <c:pt idx="3">
                  <c:v>Homework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60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</a:t>
          </a:r>
          <a:r>
            <a:rPr lang="en-US" altLang="zh-CN" sz="1800" dirty="0" err="1"/>
            <a:t>jichengwhu</a:t>
          </a:r>
          <a:r>
            <a:rPr lang="en-US" altLang="zh-CN" sz="1800" dirty="0"/>
            <a:t>          163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8:00 – 17:00, weekday.  Room E315, E-wing, Building of CS, Campus One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https://gitee.com/principlewindows/win-principle-2022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QQ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altLang="zh-CN" dirty="0"/>
            <a:t>WeChat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2022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</a:t>
          </a:r>
          <a:r>
            <a:rPr lang="en-US" altLang="zh-CN" sz="1800" kern="1200" dirty="0" err="1"/>
            <a:t>jichengwhu</a:t>
          </a:r>
          <a:r>
            <a:rPr lang="en-US" altLang="zh-CN" sz="1800" kern="1200" dirty="0"/>
            <a:t>          163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8:00 – 17:00, weekday.  Room E315, E-wing, Building of CS, Campus One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https://gitee.com/principlewindows/win-principle-2022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web site: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gitee.com/</a:t>
          </a:r>
          <a:r>
            <a:rPr lang="en-US" altLang="zh-CN" sz="1400" kern="1200" dirty="0" err="1"/>
            <a:t>wuhanuniversity</a:t>
          </a:r>
          <a:endParaRPr lang="en-US" sz="14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Collaboration tool: </a:t>
          </a:r>
          <a:r>
            <a:rPr lang="en-US" altLang="zh-CN" sz="1400" kern="1200" dirty="0"/>
            <a:t>git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Management tool: project</a:t>
          </a:r>
          <a:endParaRPr lang="en-US" sz="14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QQ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WeChat</a:t>
          </a:r>
          <a:endParaRPr lang="en-US" sz="14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Labs: </a:t>
          </a:r>
          <a:r>
            <a:rPr lang="en-US" altLang="zh-CN" sz="1400" kern="1200" dirty="0"/>
            <a:t>VS 2022 + </a:t>
          </a:r>
          <a:r>
            <a:rPr lang="en-US" altLang="zh-CN" sz="1400" kern="1200" dirty="0" err="1"/>
            <a:t>github</a:t>
          </a:r>
          <a:r>
            <a:rPr lang="en-US" altLang="zh-CN" sz="1400" kern="1200" dirty="0"/>
            <a:t>/</a:t>
          </a:r>
          <a:r>
            <a:rPr lang="en-US" altLang="zh-CN" sz="1400" kern="1200" dirty="0" err="1"/>
            <a:t>gitee</a:t>
          </a:r>
          <a:endParaRPr lang="en-US" sz="14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http://www.icl.utk.edu/</a:t>
            </a:r>
          </a:p>
          <a:p>
            <a:r>
              <a:rPr lang="en-US" altLang="zh-CN" dirty="0"/>
              <a:t>http://icl.cs.utk.edu/lapack-forum/</a:t>
            </a:r>
          </a:p>
          <a:p>
            <a:r>
              <a:rPr lang="en-US" altLang="zh-CN" dirty="0"/>
              <a:t>Jack </a:t>
            </a:r>
            <a:r>
              <a:rPr lang="en-US" altLang="zh-CN" dirty="0" err="1"/>
              <a:t>Dongarra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PRINCIPLE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OF WINDOWS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830544"/>
            <a:ext cx="9634965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(2022-2023-1)-3350520011035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C:\teaching\stanford\download.jpgdownload">
            <a:extLst>
              <a:ext uri="{FF2B5EF4-FFF2-40B4-BE49-F238E27FC236}">
                <a16:creationId xmlns:a16="http://schemas.microsoft.com/office/drawing/2014/main" id="{342E3B5F-B207-4507-BC72-B3B2729D2F2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465537" y="1570742"/>
            <a:ext cx="2787424" cy="148263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50313"/>
              </p:ext>
            </p:extLst>
          </p:nvPr>
        </p:nvGraphicFramePr>
        <p:xfrm>
          <a:off x="441910" y="1269249"/>
          <a:ext cx="11308179" cy="511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93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提高与实操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实战进阶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1879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8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5879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技术进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1847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复习课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337913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7694522" cy="4195763"/>
          </a:xfrm>
        </p:spPr>
        <p:txBody>
          <a:bodyPr/>
          <a:lstStyle/>
          <a:p>
            <a:r>
              <a:rPr lang="en-US" dirty="0"/>
              <a:t>Attendance and interaction 10%</a:t>
            </a:r>
          </a:p>
          <a:p>
            <a:pPr lvl="1"/>
            <a:r>
              <a:rPr lang="en-US" dirty="0"/>
              <a:t>git pull request</a:t>
            </a:r>
            <a:r>
              <a:rPr lang="en-US" altLang="zh-CN" dirty="0"/>
              <a:t> , deadline: week 10</a:t>
            </a:r>
            <a:endParaRPr lang="en-US" dirty="0"/>
          </a:p>
          <a:p>
            <a:pPr lvl="1"/>
            <a:r>
              <a:rPr lang="en-US" dirty="0"/>
              <a:t>https://blog.csdn.net/weixin_39744316/article/details/111378386</a:t>
            </a:r>
          </a:p>
          <a:p>
            <a:r>
              <a:rPr lang="en-US" dirty="0"/>
              <a:t>Labs 20%</a:t>
            </a:r>
          </a:p>
          <a:p>
            <a:pPr lvl="1"/>
            <a:r>
              <a:rPr lang="en-US" dirty="0"/>
              <a:t>Hand-in: lab report, deadline: week 11</a:t>
            </a:r>
          </a:p>
          <a:p>
            <a:r>
              <a:rPr lang="en-US" dirty="0"/>
              <a:t>Homework 10%</a:t>
            </a:r>
          </a:p>
          <a:p>
            <a:pPr lvl="1"/>
            <a:r>
              <a:rPr lang="en-US" dirty="0"/>
              <a:t>git pull request , deadline: week 10</a:t>
            </a:r>
          </a:p>
          <a:p>
            <a:r>
              <a:rPr lang="en-US" dirty="0"/>
              <a:t>Final Exam 60%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6501565"/>
              </p:ext>
            </p:extLst>
          </p:nvPr>
        </p:nvGraphicFramePr>
        <p:xfrm>
          <a:off x="7852940" y="2460761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224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5312" y="1356400"/>
            <a:ext cx="2325567" cy="244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08646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23" y="1807804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"Windows Principle and Its Applications" is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winUI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etc.,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</a:t>
            </a:r>
            <a:r>
              <a:rPr lang="en-US" altLang="zh-CN" dirty="0"/>
              <a:t>Room 425, Building One, </a:t>
            </a:r>
            <a:r>
              <a:rPr lang="en-US" dirty="0"/>
              <a:t>Campus 3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Friday 8-9, Week 1 – 12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</a:t>
            </a:r>
            <a:r>
              <a:rPr lang="en-US" altLang="zh-CN" dirty="0"/>
              <a:t>Saturday afternoon, Week 5, 8 and 11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B-Wing room B-303, Building of CS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 / Python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CF187-9475-47B4-8680-E798AB011D63}"/>
              </a:ext>
            </a:extLst>
          </p:cNvPr>
          <p:cNvSpPr/>
          <p:nvPr/>
        </p:nvSpPr>
        <p:spPr>
          <a:xfrm>
            <a:off x="7850733" y="4677957"/>
            <a:ext cx="440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个人认为顶级研发者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C/C++/Python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混合编程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 https://icl.utk.edu/svn/lapack-dev/lapack/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149733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MVVM,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AppSDK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WinUI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WinUI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103120"/>
            <a:ext cx="7219757" cy="3722914"/>
          </a:xfr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MVVM, commanding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 App SDK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/>
              <a:t> DNS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活动目录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与轻量级目录访问协议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(LDAP)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0497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 / group projects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973</Words>
  <Application>Microsoft Office PowerPoint</Application>
  <PresentationFormat>宽屏</PresentationFormat>
  <Paragraphs>173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微软雅黑</vt:lpstr>
      <vt:lpstr>Arial</vt:lpstr>
      <vt:lpstr>Calibri</vt:lpstr>
      <vt:lpstr>Constantia</vt:lpstr>
      <vt:lpstr>Franklin Gothic Book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2022-10-06T00:02:37Z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