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78720" autoAdjust="0"/>
  </p:normalViewPr>
  <p:slideViewPr>
    <p:cSldViewPr snapToGrid="0">
      <p:cViewPr varScale="1">
        <p:scale>
          <a:sx n="131" d="100"/>
          <a:sy n="131" d="100"/>
        </p:scale>
        <p:origin x="3588" y="13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cxnSp>
        <p:nvCxnSpPr>
          <p:cNvPr id="9" name="直接连接符 8">
            <a:extLst>
              <a:ext uri="{FF2B5EF4-FFF2-40B4-BE49-F238E27FC236}">
                <a16:creationId xmlns:a16="http://schemas.microsoft.com/office/drawing/2014/main" id="{ADEA7CBE-88DC-485A-A03C-3F1C4407AAA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a:t>
            </a:r>
            <a:r>
              <a:rPr lang="zh-CN" altLang="en-US" sz="2000" strike="sngStrike" dirty="0">
                <a:cs typeface="+mn-cs"/>
              </a:rPr>
              <a:t>全部</a:t>
            </a:r>
            <a:r>
              <a:rPr lang="zh-CN" altLang="en-US" sz="2000" dirty="0">
                <a:cs typeface="+mn-cs"/>
              </a:rPr>
              <a:t>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4307</TotalTime>
  <Words>3257</Words>
  <Application>Microsoft Office PowerPoint</Application>
  <PresentationFormat>宽屏</PresentationFormat>
  <Paragraphs>303</Paragraphs>
  <Slides>38</Slides>
  <Notes>18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宋体</vt:lpstr>
      <vt:lpstr>微软雅黑</vt:lpstr>
      <vt:lpstr>Arial</vt:lpstr>
      <vt:lpstr>Arial Black</vt:lpstr>
      <vt:lpstr>Calibri</vt:lpstr>
      <vt:lpstr>Calibri Light</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268</cp:revision>
  <dcterms:created xsi:type="dcterms:W3CDTF">2014-12-05T07:09:50Z</dcterms:created>
  <dcterms:modified xsi:type="dcterms:W3CDTF">2022-10-23T11:02:45Z</dcterms:modified>
</cp:coreProperties>
</file>