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1"/>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3" r:id="rId16"/>
    <p:sldId id="515" r:id="rId17"/>
    <p:sldId id="516" r:id="rId18"/>
    <p:sldId id="517" r:id="rId19"/>
    <p:sldId id="518" r:id="rId20"/>
    <p:sldId id="519" r:id="rId21"/>
    <p:sldId id="520" r:id="rId22"/>
    <p:sldId id="521" r:id="rId23"/>
    <p:sldId id="522" r:id="rId24"/>
    <p:sldId id="523" r:id="rId25"/>
    <p:sldId id="524" r:id="rId26"/>
    <p:sldId id="525" r:id="rId27"/>
    <p:sldId id="559" r:id="rId28"/>
    <p:sldId id="526" r:id="rId29"/>
    <p:sldId id="527" r:id="rId30"/>
    <p:sldId id="528" r:id="rId31"/>
    <p:sldId id="529" r:id="rId32"/>
    <p:sldId id="530" r:id="rId33"/>
    <p:sldId id="531" r:id="rId34"/>
    <p:sldId id="560" r:id="rId35"/>
    <p:sldId id="532" r:id="rId36"/>
    <p:sldId id="533" r:id="rId37"/>
    <p:sldId id="534" r:id="rId38"/>
    <p:sldId id="535" r:id="rId39"/>
    <p:sldId id="536"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51" r:id="rId55"/>
    <p:sldId id="552" r:id="rId56"/>
    <p:sldId id="553" r:id="rId57"/>
    <p:sldId id="554" r:id="rId58"/>
    <p:sldId id="555" r:id="rId59"/>
    <p:sldId id="455" r:id="rId6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varScale="1">
        <p:scale>
          <a:sx n="134" d="100"/>
          <a:sy n="134" d="100"/>
        </p:scale>
        <p:origin x="3588" y="13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sz="1200" b="0" i="0" kern="1200" dirty="0" err="1">
                <a:solidFill>
                  <a:schemeClr val="tx1"/>
                </a:solidFill>
                <a:effectLst/>
                <a:latin typeface="+mn-lt"/>
                <a:ea typeface="+mn-ea"/>
                <a:cs typeface="+mn-cs"/>
              </a:rPr>
              <a:t>Threadripper</a:t>
            </a:r>
            <a:r>
              <a:rPr lang="en-US" altLang="zh-CN" sz="1200" b="0" i="0" kern="1200" dirty="0">
                <a:solidFill>
                  <a:schemeClr val="tx1"/>
                </a:solidFill>
                <a:effectLst/>
                <a:latin typeface="+mn-lt"/>
                <a:ea typeface="+mn-ea"/>
                <a:cs typeface="+mn-cs"/>
              </a:rPr>
              <a:t> Pro 3995WX</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2.7GHz</a:t>
            </a:r>
            <a:r>
              <a:rPr lang="zh-CN" altLang="en-US" dirty="0"/>
              <a:t>，最高</a:t>
            </a:r>
            <a:r>
              <a:rPr lang="en-US" altLang="zh-CN" dirty="0"/>
              <a:t>4.2G</a:t>
            </a:r>
            <a:r>
              <a:rPr lang="zh-CN" altLang="en-US" dirty="0"/>
              <a:t>，</a:t>
            </a:r>
            <a:r>
              <a:rPr lang="en-US" altLang="zh-CN" dirty="0"/>
              <a:t>280W</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22</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57</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425194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04398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2080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2022/10/5</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4455284" y="1793188"/>
            <a:ext cx="7669227" cy="4347850"/>
          </a:xfrm>
          <a:prstGeom prst="rect">
            <a:avLst/>
          </a:prstGeom>
        </p:spPr>
      </p:pic>
      <p:sp>
        <p:nvSpPr>
          <p:cNvPr id="5" name="矩形 4">
            <a:extLst>
              <a:ext uri="{FF2B5EF4-FFF2-40B4-BE49-F238E27FC236}">
                <a16:creationId xmlns:a16="http://schemas.microsoft.com/office/drawing/2014/main" id="{9D7F4EBF-0923-4B44-814C-85C10FFA3047}"/>
              </a:ext>
            </a:extLst>
          </p:cNvPr>
          <p:cNvSpPr/>
          <p:nvPr/>
        </p:nvSpPr>
        <p:spPr>
          <a:xfrm>
            <a:off x="4309607" y="2740840"/>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4B88AB-278F-4196-A4E9-4D4D86D0F77D}"/>
              </a:ext>
            </a:extLst>
          </p:cNvPr>
          <p:cNvSpPr/>
          <p:nvPr/>
        </p:nvSpPr>
        <p:spPr>
          <a:xfrm>
            <a:off x="10915651" y="2927758"/>
            <a:ext cx="1042987"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98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6135928" y="649210"/>
            <a:ext cx="5966254" cy="3382397"/>
          </a:xfrm>
          <a:prstGeom prst="rect">
            <a:avLst/>
          </a:prstGeom>
        </p:spPr>
      </p:pic>
      <p:sp>
        <p:nvSpPr>
          <p:cNvPr id="7" name="矩形 6">
            <a:extLst>
              <a:ext uri="{FF2B5EF4-FFF2-40B4-BE49-F238E27FC236}">
                <a16:creationId xmlns:a16="http://schemas.microsoft.com/office/drawing/2014/main" id="{0C5ACC4F-B42C-44B0-A7B0-C1B20C37E58D}"/>
              </a:ext>
            </a:extLst>
          </p:cNvPr>
          <p:cNvSpPr/>
          <p:nvPr/>
        </p:nvSpPr>
        <p:spPr>
          <a:xfrm>
            <a:off x="5896776" y="1376883"/>
            <a:ext cx="1419181"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747CD30-EC96-43CD-9029-5F5F10855714}"/>
              </a:ext>
            </a:extLst>
          </p:cNvPr>
          <p:cNvSpPr/>
          <p:nvPr/>
        </p:nvSpPr>
        <p:spPr>
          <a:xfrm>
            <a:off x="11059195" y="2028145"/>
            <a:ext cx="1042987"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26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Tree>
    <p:extLst>
      <p:ext uri="{BB962C8B-B14F-4D97-AF65-F5344CB8AC3E}">
        <p14:creationId xmlns:p14="http://schemas.microsoft.com/office/powerpoint/2010/main" val="219615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6162365" y="2056549"/>
            <a:ext cx="5954237" cy="3375585"/>
          </a:xfrm>
          <a:prstGeom prst="rect">
            <a:avLst/>
          </a:prstGeom>
        </p:spPr>
      </p:pic>
      <p:sp>
        <p:nvSpPr>
          <p:cNvPr id="5" name="矩形 4">
            <a:extLst>
              <a:ext uri="{FF2B5EF4-FFF2-40B4-BE49-F238E27FC236}">
                <a16:creationId xmlns:a16="http://schemas.microsoft.com/office/drawing/2014/main" id="{2C4CD2B7-3D78-44C7-832B-B874FC5113BE}"/>
              </a:ext>
            </a:extLst>
          </p:cNvPr>
          <p:cNvSpPr/>
          <p:nvPr/>
        </p:nvSpPr>
        <p:spPr>
          <a:xfrm>
            <a:off x="6029637" y="2769415"/>
            <a:ext cx="1121258"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C42DE91-B912-4042-A98A-C140FB6CCB7A}"/>
              </a:ext>
            </a:extLst>
          </p:cNvPr>
          <p:cNvSpPr/>
          <p:nvPr/>
        </p:nvSpPr>
        <p:spPr>
          <a:xfrm>
            <a:off x="11158538" y="3120639"/>
            <a:ext cx="857250" cy="30836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897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Tree>
    <p:extLst>
      <p:ext uri="{BB962C8B-B14F-4D97-AF65-F5344CB8AC3E}">
        <p14:creationId xmlns:p14="http://schemas.microsoft.com/office/powerpoint/2010/main" val="270638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3995WX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350653" y="5526435"/>
            <a:ext cx="6121585" cy="707886"/>
          </a:xfrm>
          <a:prstGeom prst="rect">
            <a:avLst/>
          </a:prstGeom>
          <a:no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5</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下午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14:00-17:00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B302</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473913" y="693075"/>
            <a:ext cx="6622671" cy="3754534"/>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11" name="矩形 10">
            <a:extLst>
              <a:ext uri="{FF2B5EF4-FFF2-40B4-BE49-F238E27FC236}">
                <a16:creationId xmlns:a16="http://schemas.microsoft.com/office/drawing/2014/main" id="{F2B790E2-B627-44D2-8EAD-71F889E29D5B}"/>
              </a:ext>
            </a:extLst>
          </p:cNvPr>
          <p:cNvSpPr/>
          <p:nvPr/>
        </p:nvSpPr>
        <p:spPr>
          <a:xfrm>
            <a:off x="5252582" y="1500238"/>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F180F80-33FC-43E9-883A-A2E78E90E412}"/>
              </a:ext>
            </a:extLst>
          </p:cNvPr>
          <p:cNvSpPr/>
          <p:nvPr/>
        </p:nvSpPr>
        <p:spPr>
          <a:xfrm>
            <a:off x="11053597" y="2421731"/>
            <a:ext cx="1042987" cy="378619"/>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645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086" y="867290"/>
            <a:ext cx="5996629" cy="3399618"/>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
        <p:nvSpPr>
          <p:cNvPr id="11" name="矩形 10">
            <a:extLst>
              <a:ext uri="{FF2B5EF4-FFF2-40B4-BE49-F238E27FC236}">
                <a16:creationId xmlns:a16="http://schemas.microsoft.com/office/drawing/2014/main" id="{C17D7173-F310-47D7-8E79-F80D70D29026}"/>
              </a:ext>
            </a:extLst>
          </p:cNvPr>
          <p:cNvSpPr/>
          <p:nvPr/>
        </p:nvSpPr>
        <p:spPr>
          <a:xfrm>
            <a:off x="5889992" y="1566936"/>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10BEB03-88D0-4C02-AED5-A893DE57ECFA}"/>
              </a:ext>
            </a:extLst>
          </p:cNvPr>
          <p:cNvSpPr/>
          <p:nvPr/>
        </p:nvSpPr>
        <p:spPr>
          <a:xfrm>
            <a:off x="11201400" y="2733987"/>
            <a:ext cx="790167"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9083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42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Tree>
    <p:extLst>
      <p:ext uri="{BB962C8B-B14F-4D97-AF65-F5344CB8AC3E}">
        <p14:creationId xmlns:p14="http://schemas.microsoft.com/office/powerpoint/2010/main" val="3697090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3101008" y="1246213"/>
            <a:ext cx="9010650" cy="5108331"/>
          </a:xfrm>
          <a:prstGeom prst="rect">
            <a:avLst/>
          </a:prstGeom>
        </p:spPr>
      </p:pic>
      <p:sp>
        <p:nvSpPr>
          <p:cNvPr id="5" name="矩形 4">
            <a:extLst>
              <a:ext uri="{FF2B5EF4-FFF2-40B4-BE49-F238E27FC236}">
                <a16:creationId xmlns:a16="http://schemas.microsoft.com/office/drawing/2014/main" id="{B80F01EA-4F54-42D4-A557-D16DCB8CDC8A}"/>
              </a:ext>
            </a:extLst>
          </p:cNvPr>
          <p:cNvSpPr/>
          <p:nvPr/>
        </p:nvSpPr>
        <p:spPr>
          <a:xfrm>
            <a:off x="3086720" y="2683691"/>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81E5120-89E8-49CD-B529-ADF001572BA1}"/>
              </a:ext>
            </a:extLst>
          </p:cNvPr>
          <p:cNvSpPr/>
          <p:nvPr/>
        </p:nvSpPr>
        <p:spPr>
          <a:xfrm>
            <a:off x="10751345" y="2336006"/>
            <a:ext cx="1150143" cy="157162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3561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Tree>
    <p:extLst>
      <p:ext uri="{BB962C8B-B14F-4D97-AF65-F5344CB8AC3E}">
        <p14:creationId xmlns:p14="http://schemas.microsoft.com/office/powerpoint/2010/main" val="3958609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a:bodyPr>
          <a:lstStyle/>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10468</TotalTime>
  <Words>4434</Words>
  <Application>Microsoft Office PowerPoint</Application>
  <PresentationFormat>宽屏</PresentationFormat>
  <Paragraphs>545</Paragraphs>
  <Slides>58</Slides>
  <Notes>23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58</vt:i4>
      </vt:variant>
    </vt:vector>
  </HeadingPairs>
  <TitlesOfParts>
    <vt:vector size="71" baseType="lpstr">
      <vt:lpstr>华文彩云</vt:lpstr>
      <vt:lpstr>宋体</vt:lpstr>
      <vt:lpstr>微软雅黑</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490</cp:revision>
  <dcterms:created xsi:type="dcterms:W3CDTF">2014-12-05T07:09:50Z</dcterms:created>
  <dcterms:modified xsi:type="dcterms:W3CDTF">2022-10-05T23:28:59Z</dcterms:modified>
</cp:coreProperties>
</file>