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 id="2147483705" r:id="rId4"/>
  </p:sldMasterIdLst>
  <p:notesMasterIdLst>
    <p:notesMasterId r:id="rId81"/>
  </p:notesMasterIdLst>
  <p:sldIdLst>
    <p:sldId id="557" r:id="rId5"/>
    <p:sldId id="398" r:id="rId6"/>
    <p:sldId id="316" r:id="rId7"/>
    <p:sldId id="560" r:id="rId8"/>
    <p:sldId id="339" r:id="rId9"/>
    <p:sldId id="338" r:id="rId10"/>
    <p:sldId id="456" r:id="rId11"/>
    <p:sldId id="457" r:id="rId12"/>
    <p:sldId id="570" r:id="rId13"/>
    <p:sldId id="571" r:id="rId14"/>
    <p:sldId id="569" r:id="rId15"/>
    <p:sldId id="458" r:id="rId16"/>
    <p:sldId id="459" r:id="rId17"/>
    <p:sldId id="460" r:id="rId18"/>
    <p:sldId id="461" r:id="rId19"/>
    <p:sldId id="465" r:id="rId20"/>
    <p:sldId id="462" r:id="rId21"/>
    <p:sldId id="463" r:id="rId22"/>
    <p:sldId id="572" r:id="rId23"/>
    <p:sldId id="464" r:id="rId24"/>
    <p:sldId id="415" r:id="rId25"/>
    <p:sldId id="416" r:id="rId26"/>
    <p:sldId id="417" r:id="rId27"/>
    <p:sldId id="428" r:id="rId28"/>
    <p:sldId id="466" r:id="rId29"/>
    <p:sldId id="387" r:id="rId30"/>
    <p:sldId id="388" r:id="rId31"/>
    <p:sldId id="389" r:id="rId32"/>
    <p:sldId id="467" r:id="rId33"/>
    <p:sldId id="468" r:id="rId34"/>
    <p:sldId id="559" r:id="rId35"/>
    <p:sldId id="558" r:id="rId36"/>
    <p:sldId id="561" r:id="rId37"/>
    <p:sldId id="562" r:id="rId38"/>
    <p:sldId id="469" r:id="rId39"/>
    <p:sldId id="470" r:id="rId40"/>
    <p:sldId id="471" r:id="rId41"/>
    <p:sldId id="2001" r:id="rId42"/>
    <p:sldId id="2007" r:id="rId43"/>
    <p:sldId id="472" r:id="rId44"/>
    <p:sldId id="473" r:id="rId45"/>
    <p:sldId id="573" r:id="rId46"/>
    <p:sldId id="563" r:id="rId47"/>
    <p:sldId id="564" r:id="rId48"/>
    <p:sldId id="474" r:id="rId49"/>
    <p:sldId id="475" r:id="rId50"/>
    <p:sldId id="476" r:id="rId51"/>
    <p:sldId id="477" r:id="rId52"/>
    <p:sldId id="478" r:id="rId53"/>
    <p:sldId id="479" r:id="rId54"/>
    <p:sldId id="480" r:id="rId55"/>
    <p:sldId id="565" r:id="rId56"/>
    <p:sldId id="566"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567" r:id="rId73"/>
    <p:sldId id="568" r:id="rId74"/>
    <p:sldId id="496" r:id="rId75"/>
    <p:sldId id="497" r:id="rId76"/>
    <p:sldId id="498" r:id="rId77"/>
    <p:sldId id="499" r:id="rId78"/>
    <p:sldId id="500" r:id="rId79"/>
    <p:sldId id="455" r:id="rId8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68269" autoAdjust="0"/>
  </p:normalViewPr>
  <p:slideViewPr>
    <p:cSldViewPr snapToGrid="0">
      <p:cViewPr varScale="1">
        <p:scale>
          <a:sx n="114" d="100"/>
          <a:sy n="114" d="100"/>
        </p:scale>
        <p:origin x="4278" y="10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segment: </a:t>
            </a:r>
            <a:r>
              <a:rPr lang="zh-CN" altLang="en-US" dirty="0"/>
              <a:t>报文段</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第 </a:t>
            </a:r>
            <a:fld id="{CE884005-AAD7-43DA-8323-709AF992FEE5}" type="slidenum">
              <a:rPr kumimoji="0" lang="zh-CN" altLang="en-US" sz="1200" b="0" i="0" u="none" strike="noStrike" kern="1200" cap="none" spc="0" normalizeH="0" baseline="0" noProof="0" smtClean="0">
                <a:ln>
                  <a:noFill/>
                </a:ln>
                <a:solidFill>
                  <a:prstClr val="black"/>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r>
              <a:rPr kumimoji="0" lang="zh-CN" altLang="en-US" sz="1200" b="0" i="0" u="none" strike="noStrike" kern="1200" cap="none" spc="0" normalizeH="0" baseline="0" noProof="0">
                <a:ln>
                  <a:noFill/>
                </a:ln>
                <a:solidFill>
                  <a:prstClr val="black"/>
                </a:solidFill>
                <a:effectLst/>
                <a:uLnTx/>
                <a:uFillTx/>
                <a:latin typeface="Arial"/>
                <a:ea typeface="微软雅黑"/>
                <a:cs typeface="+mn-cs"/>
              </a:rPr>
              <a:t> 页</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40720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https://learn.microsoft.com/en-us/microsoft-edge/progressive-web-apps-chromium/how-to/notifications-badges</a:t>
            </a:r>
          </a:p>
          <a:p>
            <a:endParaRPr lang="en-US" altLang="zh-CN" dirty="0"/>
          </a:p>
          <a:p>
            <a:r>
              <a:rPr lang="en-US" altLang="zh-CN" dirty="0"/>
              <a:t>https://learn.microsoft.com/en-us/windows/apps/windows-app-sdk/notifications/push-notifications/push-quickstart</a:t>
            </a:r>
          </a:p>
          <a:p>
            <a:endParaRPr lang="en-US" altLang="zh-CN" dirty="0"/>
          </a:p>
          <a:p>
            <a:r>
              <a:rPr lang="en-US" altLang="zh-CN" dirty="0"/>
              <a:t>https://learn.microsoft.com/en-us/windows/apps/design/shell/tiles-and-notifications/windows-push-notification-services--wns--overview</a:t>
            </a:r>
          </a:p>
          <a:p>
            <a:endParaRPr lang="en-US" altLang="zh-CN" dirty="0"/>
          </a:p>
          <a:p>
            <a:r>
              <a:rPr lang="en-US" altLang="zh-CN" dirty="0"/>
              <a:t>https://learn.microsoft.com/en-us/windows/uwp/communication/interprocess-communication</a:t>
            </a:r>
          </a:p>
          <a:p>
            <a:endParaRPr lang="en-US" altLang="zh-CN" dirty="0"/>
          </a:p>
          <a:p>
            <a:r>
              <a:rPr lang="en-US" altLang="zh-CN" dirty="0"/>
              <a:t>https://learn.microsoft.com/en-us/windows/apps/windows-app-sdk/notifications/app-notifications/app-notifications-quickstart?tabs=cs</a:t>
            </a:r>
          </a:p>
          <a:p>
            <a:endParaRPr lang="en-US" altLang="zh-CN" dirty="0"/>
          </a:p>
          <a:p>
            <a:r>
              <a:rPr lang="en-US" altLang="zh-CN" dirty="0"/>
              <a:t>https://learn.microsoft.com/en-us/windows/win32/ipc/interprocess-communications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3614866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3801186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324231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599136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74</a:t>
            </a:fld>
            <a:endParaRPr lang="zh-CN" altLang="en-US"/>
          </a:p>
        </p:txBody>
      </p:sp>
    </p:spTree>
    <p:extLst>
      <p:ext uri="{BB962C8B-B14F-4D97-AF65-F5344CB8AC3E}">
        <p14:creationId xmlns:p14="http://schemas.microsoft.com/office/powerpoint/2010/main" val="275105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en-US" altLang="zh-CN" dirty="0"/>
          </a:p>
          <a:p>
            <a:r>
              <a:rPr lang="en-US" altLang="zh-CN" dirty="0"/>
              <a:t>https://guyonbits.com/from-rodata-to-rwdata-introduction-to-memory-mapping-and-ld-scripts/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en-US" altLang="zh-CN" dirty="0"/>
          </a:p>
          <a:p>
            <a:r>
              <a:rPr lang="en-US" altLang="zh-CN" dirty="0"/>
              <a:t>https://learn.microsoft.com/en-us/windows/wsl/compare-versions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2022/10/9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55847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FF"/>
                </a:solidFill>
              </a:defRPr>
            </a:lvl1pPr>
            <a:lvl2pPr>
              <a:lnSpc>
                <a:spcPct val="100000"/>
              </a:lnSpc>
              <a:spcAft>
                <a:spcPts val="0"/>
              </a:spcAft>
              <a:defRPr sz="2400">
                <a:solidFill>
                  <a:srgbClr val="0000FF"/>
                </a:solidFill>
              </a:defRPr>
            </a:lvl2pPr>
            <a:lvl3pPr>
              <a:lnSpc>
                <a:spcPct val="100000"/>
              </a:lnSpc>
              <a:spcAft>
                <a:spcPts val="0"/>
              </a:spcAft>
              <a:defRPr sz="2000">
                <a:solidFill>
                  <a:srgbClr val="0000FF"/>
                </a:solidFill>
              </a:defRPr>
            </a:lvl3pPr>
            <a:lvl4pPr>
              <a:lnSpc>
                <a:spcPct val="100000"/>
              </a:lnSpc>
              <a:spcAft>
                <a:spcPts val="0"/>
              </a:spcAft>
              <a:defRPr sz="1800">
                <a:solidFill>
                  <a:srgbClr val="0000FF"/>
                </a:solidFill>
              </a:defRPr>
            </a:lvl4pPr>
            <a:lvl5pPr>
              <a:lnSpc>
                <a:spcPct val="100000"/>
              </a:lnSpc>
              <a:spcAft>
                <a:spcPts val="0"/>
              </a:spcAft>
              <a:defRPr sz="1800">
                <a:solidFill>
                  <a:srgbClr val="0000FF"/>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274765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853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608477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1715004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398337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Comic Sans MS" panose="030F0702030302020204" pitchFamily="66" charset="0"/>
              </a:rPr>
              <a:t>Add title here</a:t>
            </a:r>
            <a:endParaRPr lang="zh-CN" altLang="en-US" sz="3200" dirty="0">
              <a:solidFill>
                <a:srgbClr val="000099"/>
              </a:solidFill>
              <a:latin typeface="Comic Sans MS" panose="030F0702030302020204" pitchFamily="66" charset="0"/>
            </a:endParaRPr>
          </a:p>
        </p:txBody>
      </p:sp>
    </p:spTree>
    <p:extLst>
      <p:ext uri="{BB962C8B-B14F-4D97-AF65-F5344CB8AC3E}">
        <p14:creationId xmlns:p14="http://schemas.microsoft.com/office/powerpoint/2010/main" val="3420037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SINGLE">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1" y="1125538"/>
            <a:ext cx="12191999"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14" name="标题 1"/>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rPr>
              <a:t>Add title here</a:t>
            </a:r>
            <a:endParaRPr lang="zh-CN" altLang="en-US" sz="3200" dirty="0">
              <a:solidFill>
                <a:srgbClr val="000099"/>
              </a:solidFill>
            </a:endParaRPr>
          </a:p>
        </p:txBody>
      </p:sp>
    </p:spTree>
    <p:extLst>
      <p:ext uri="{BB962C8B-B14F-4D97-AF65-F5344CB8AC3E}">
        <p14:creationId xmlns:p14="http://schemas.microsoft.com/office/powerpoint/2010/main" val="426307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956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1188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1277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cxnSp>
        <p:nvCxnSpPr>
          <p:cNvPr id="9" name="直接连接符 8">
            <a:extLst>
              <a:ext uri="{FF2B5EF4-FFF2-40B4-BE49-F238E27FC236}">
                <a16:creationId xmlns:a16="http://schemas.microsoft.com/office/drawing/2014/main" id="{42C17E69-C6E4-472A-A439-22A890D74BC7}"/>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01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cxnSp>
        <p:nvCxnSpPr>
          <p:cNvPr id="9" name="直接连接符 8">
            <a:extLst>
              <a:ext uri="{FF2B5EF4-FFF2-40B4-BE49-F238E27FC236}">
                <a16:creationId xmlns:a16="http://schemas.microsoft.com/office/drawing/2014/main" id="{D50E50A6-0ED0-47E9-8440-D9FD36BFA970}"/>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userDrawn="1"/>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userDrawn="1"/>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userDrawn="1"/>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2022</a:t>
            </a:r>
          </a:p>
        </p:txBody>
      </p:sp>
      <p:sp>
        <p:nvSpPr>
          <p:cNvPr id="10" name="灯片编号占位符 5"/>
          <p:cNvSpPr txBox="1">
            <a:spLocks/>
          </p:cNvSpPr>
          <p:nvPr userDrawn="1"/>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18594610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dt="0"/>
  <p:txStyles>
    <p:titleStyle>
      <a:lvl1pPr algn="l" defTabSz="914400" rtl="0" eaLnBrk="1" latinLnBrk="0" hangingPunct="1">
        <a:spcBef>
          <a:spcPct val="0"/>
        </a:spcBef>
        <a:buNone/>
        <a:defRPr sz="3200" b="1" kern="1200" baseline="0">
          <a:solidFill>
            <a:srgbClr val="000099"/>
          </a:solidFill>
          <a:latin typeface="Comic Sans MS" panose="030F0702030302020204" pitchFamily="66" charset="0"/>
          <a:ea typeface="微软雅黑" panose="020B0503020204020204" pitchFamily="34" charset="-122"/>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Comic Sans MS" panose="030F0702030302020204" pitchFamily="66" charset="0"/>
          <a:ea typeface="微软雅黑" panose="020B0503020204020204" pitchFamily="34" charset="-122"/>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Comic Sans MS" panose="030F0702030302020204" pitchFamily="66" charset="0"/>
          <a:ea typeface="微软雅黑" panose="020B0503020204020204" pitchFamily="34" charset="-122"/>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Comic Sans MS" panose="030F0702030302020204" pitchFamily="66" charset="0"/>
          <a:ea typeface="微软雅黑" panose="020B0503020204020204" pitchFamily="34" charset="-122"/>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23.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2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2">
              <a:lnSpc>
                <a:spcPct val="125000"/>
              </a:lnSpc>
            </a:pPr>
            <a:r>
              <a:rPr lang="en-US" altLang="zh-CN" sz="1600" dirty="0"/>
              <a:t>https://download.sysinternals.com/files/Coreinfo.zip</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557958"/>
            <a:ext cx="6164131" cy="5969567"/>
          </a:xfrm>
          <a:prstGeom prst="rect">
            <a:avLst/>
          </a:prstGeom>
        </p:spPr>
      </p:pic>
      <p:sp>
        <p:nvSpPr>
          <p:cNvPr id="6" name="文本框 5">
            <a:extLst>
              <a:ext uri="{FF2B5EF4-FFF2-40B4-BE49-F238E27FC236}">
                <a16:creationId xmlns:a16="http://schemas.microsoft.com/office/drawing/2014/main" id="{4570824F-F4E1-47C6-B3A6-4513CCC0BD73}"/>
              </a:ext>
            </a:extLst>
          </p:cNvPr>
          <p:cNvSpPr txBox="1"/>
          <p:nvPr/>
        </p:nvSpPr>
        <p:spPr>
          <a:xfrm>
            <a:off x="1901757" y="4418111"/>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6074439" y="1696644"/>
            <a:ext cx="5261664"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3" y="5917462"/>
            <a:ext cx="1611583"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发运行</a:t>
            </a: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1911624"/>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408022"/>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2868095"/>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222175"/>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1911624"/>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19004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291187"/>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2834734"/>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165966"/>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3560325"/>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398157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1074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512976"/>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4622117"/>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4591924"/>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4622118"/>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2743355"/>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2771114"/>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338535"/>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297243"/>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3716515"/>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4977433"/>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4591925"/>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
        <p:nvSpPr>
          <p:cNvPr id="33" name="文本框 32">
            <a:extLst>
              <a:ext uri="{FF2B5EF4-FFF2-40B4-BE49-F238E27FC236}">
                <a16:creationId xmlns:a16="http://schemas.microsoft.com/office/drawing/2014/main" id="{890833E6-66AF-4887-BE4A-FBA22BD98584}"/>
              </a:ext>
            </a:extLst>
          </p:cNvPr>
          <p:cNvSpPr txBox="1"/>
          <p:nvPr/>
        </p:nvSpPr>
        <p:spPr>
          <a:xfrm>
            <a:off x="4173971" y="5913266"/>
            <a:ext cx="5144921" cy="307777"/>
          </a:xfrm>
          <a:prstGeom prst="rect">
            <a:avLst/>
          </a:prstGeom>
          <a:noFill/>
        </p:spPr>
        <p:txBody>
          <a:bodyPr wrap="square">
            <a:spAutoFit/>
          </a:bodyPr>
          <a:lstStyle/>
          <a:p>
            <a:r>
              <a:rPr lang="en-US" altLang="zh-CN" dirty="0">
                <a:solidFill>
                  <a:schemeClr val="accent2">
                    <a:lumMod val="75000"/>
                  </a:schemeClr>
                </a:solidFill>
              </a:rPr>
              <a:t>from </a:t>
            </a:r>
            <a:r>
              <a:rPr lang="en-US" altLang="zh-CN" dirty="0">
                <a:solidFill>
                  <a:schemeClr val="accent1">
                    <a:lumMod val="50000"/>
                  </a:schemeClr>
                </a:solidFill>
              </a:rPr>
              <a:t>Microsoft Windows Internals, 7th Edition, Pearson, 2017</a:t>
            </a:r>
            <a:endParaRPr lang="zh-CN" altLang="en-US" dirty="0">
              <a:solidFill>
                <a:schemeClr val="accent1">
                  <a:lumMod val="50000"/>
                </a:schemeClr>
              </a:solidFill>
            </a:endParaRPr>
          </a:p>
        </p:txBody>
      </p:sp>
      <p:sp>
        <p:nvSpPr>
          <p:cNvPr id="34" name="文本框 33">
            <a:extLst>
              <a:ext uri="{FF2B5EF4-FFF2-40B4-BE49-F238E27FC236}">
                <a16:creationId xmlns:a16="http://schemas.microsoft.com/office/drawing/2014/main" id="{70604D83-68A6-49B2-AB63-E69F6938C4E0}"/>
              </a:ext>
            </a:extLst>
          </p:cNvPr>
          <p:cNvSpPr txBox="1"/>
          <p:nvPr/>
        </p:nvSpPr>
        <p:spPr>
          <a:xfrm>
            <a:off x="4568583" y="6201522"/>
            <a:ext cx="3720830" cy="307777"/>
          </a:xfrm>
          <a:prstGeom prst="rect">
            <a:avLst/>
          </a:prstGeom>
          <a:noFill/>
        </p:spPr>
        <p:txBody>
          <a:bodyPr wrap="square">
            <a:spAutoFit/>
          </a:bodyPr>
          <a:lstStyle/>
          <a:p>
            <a:r>
              <a:rPr lang="en-US" altLang="zh-CN" dirty="0">
                <a:solidFill>
                  <a:schemeClr val="accent2">
                    <a:lumMod val="75000"/>
                  </a:schemeClr>
                </a:solidFill>
              </a:rPr>
              <a:t>https://github.com/zodiacon/WindowsInternals</a:t>
            </a:r>
            <a:endParaRPr lang="zh-CN" altLang="en-US" dirty="0">
              <a:solidFill>
                <a:schemeClr val="accent2">
                  <a:lumMod val="75000"/>
                </a:schemeClr>
              </a:solidFill>
            </a:endParaRP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a:r>
              <a:rPr lang="zh-CN" altLang="en-US" dirty="0"/>
              <a:t>进程的创建过程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proc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foreach (var item in proc)</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2350315" y="946813"/>
            <a:ext cx="7491369" cy="554037"/>
          </a:xfrm>
        </p:spPr>
        <p:txBody>
          <a:bodyPr>
            <a:normAutofit fontScale="90000"/>
          </a:bodyPr>
          <a:lstStyle/>
          <a:p>
            <a:pPr algn="ctr" eaLnBrk="1" hangingPunct="1"/>
            <a:r>
              <a:rPr lang="en-US" altLang="zh-CN" dirty="0">
                <a:solidFill>
                  <a:schemeClr val="accent4">
                    <a:lumMod val="50000"/>
                  </a:schemeClr>
                </a:solidFill>
              </a:rPr>
              <a:t>Win32</a:t>
            </a:r>
            <a:r>
              <a:rPr lang="en-US" altLang="zh-CN" dirty="0"/>
              <a:t> </a:t>
            </a:r>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457051" lvl="1" indent="0">
              <a:buNone/>
            </a:pPr>
            <a:r>
              <a:rPr lang="zh-CN" altLang="en-US" sz="2000" dirty="0"/>
              <a:t>打印共享、文件共享、资源共享</a:t>
            </a:r>
            <a:endParaRPr lang="en-US" altLang="zh-CN" sz="20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
        <p:nvSpPr>
          <p:cNvPr id="3" name="文本框 2">
            <a:extLst>
              <a:ext uri="{FF2B5EF4-FFF2-40B4-BE49-F238E27FC236}">
                <a16:creationId xmlns:a16="http://schemas.microsoft.com/office/drawing/2014/main" id="{E1DDF187-CF17-4231-AEDB-D682DB6A8E32}"/>
              </a:ext>
            </a:extLst>
          </p:cNvPr>
          <p:cNvSpPr txBox="1"/>
          <p:nvPr/>
        </p:nvSpPr>
        <p:spPr>
          <a:xfrm>
            <a:off x="1544971" y="5798836"/>
            <a:ext cx="9102056" cy="646331"/>
          </a:xfrm>
          <a:prstGeom prst="rect">
            <a:avLst/>
          </a:prstGeom>
          <a:noFill/>
        </p:spPr>
        <p:txBody>
          <a:bodyPr wrap="square" rtlCol="0">
            <a:spAutoFit/>
          </a:bodyPr>
          <a:lstStyle/>
          <a:p>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Quick quiz: 《</a:t>
            </a:r>
            <a:r>
              <a:rPr kumimoji="0" lang="zh-CN" altLang="en-US"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计算机网络</a:t>
            </a: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a:t>
            </a:r>
          </a:p>
          <a:p>
            <a:pPr algn="ctr"/>
            <a:r>
              <a:rPr kumimoji="0" lang="en-US" altLang="zh-CN" sz="1800" b="0" i="0" u="none" strike="noStrike" kern="0" cap="none" spc="0" normalizeH="0" baseline="0" noProof="0" dirty="0">
                <a:ln>
                  <a:noFill/>
                </a:ln>
                <a:solidFill>
                  <a:srgbClr val="002060"/>
                </a:solidFill>
                <a:effectLst/>
                <a:uLnTx/>
                <a:uFillTx/>
                <a:latin typeface="Arial" panose="020B0604020202020204" pitchFamily="34" charset="0"/>
                <a:ea typeface="微软雅黑" panose="020B0503020204020204" pitchFamily="34" charset="-122"/>
                <a:cs typeface="Arial" panose="020B0604020202020204" pitchFamily="34" charset="0"/>
              </a:rPr>
              <a:t>which layer provides logical communication service between application processes?</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1828800" y="228600"/>
            <a:ext cx="8382000" cy="1143000"/>
          </a:xfrm>
        </p:spPr>
        <p:txBody>
          <a:bodyPr/>
          <a:lstStyle/>
          <a:p>
            <a:pPr>
              <a:defRPr/>
            </a:pPr>
            <a:r>
              <a:rPr lang="en-US" dirty="0">
                <a:solidFill>
                  <a:srgbClr val="000099"/>
                </a:solidFill>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1219116" y="1511301"/>
            <a:ext cx="4829261" cy="5114925"/>
          </a:xfrm>
        </p:spPr>
        <p:txBody>
          <a:bodyPr>
            <a:normAutofit/>
          </a:bodyPr>
          <a:lstStyle/>
          <a:p>
            <a:pPr>
              <a:defRPr/>
            </a:pPr>
            <a:r>
              <a:rPr lang="en-US" sz="2400" dirty="0">
                <a:ea typeface="ＭＳ Ｐゴシック" charset="0"/>
              </a:rPr>
              <a:t>provide</a:t>
            </a:r>
            <a:r>
              <a:rPr lang="en-US" sz="2400" i="1" dirty="0">
                <a:solidFill>
                  <a:srgbClr val="FF0000"/>
                </a:solidFill>
                <a:ea typeface="ＭＳ Ｐゴシック" charset="0"/>
              </a:rPr>
              <a:t> </a:t>
            </a:r>
            <a:r>
              <a:rPr lang="en-US" sz="2400" i="1" dirty="0">
                <a:solidFill>
                  <a:srgbClr val="CC0000"/>
                </a:solidFill>
                <a:ea typeface="ＭＳ Ｐゴシック" charset="0"/>
              </a:rPr>
              <a:t>logical communication</a:t>
            </a:r>
            <a:r>
              <a:rPr lang="en-US" sz="2400" dirty="0">
                <a:ea typeface="ＭＳ Ｐゴシック" charset="0"/>
              </a:rPr>
              <a:t> between app processes running on different hosts</a:t>
            </a:r>
          </a:p>
          <a:p>
            <a:pPr>
              <a:defRPr/>
            </a:pPr>
            <a:r>
              <a:rPr lang="en-US" sz="2400" dirty="0">
                <a:ea typeface="ＭＳ Ｐゴシック" charset="0"/>
              </a:rPr>
              <a:t>transport protocols run in end systems </a:t>
            </a:r>
          </a:p>
          <a:p>
            <a:pPr lvl="1">
              <a:buSzPct val="70000"/>
              <a:buFont typeface="Comic Sans MS" panose="030F0702030302020204" pitchFamily="66" charset="0"/>
              <a:buChar char="–"/>
              <a:defRPr/>
            </a:pPr>
            <a:r>
              <a:rPr lang="en-US" sz="1800" dirty="0">
                <a:ea typeface="ＭＳ Ｐゴシック" charset="0"/>
              </a:rPr>
              <a:t>send side: breaks app messages into </a:t>
            </a:r>
            <a:r>
              <a:rPr lang="en-US" sz="1800" i="1" dirty="0">
                <a:solidFill>
                  <a:srgbClr val="CC0000"/>
                </a:solidFill>
                <a:ea typeface="ＭＳ Ｐゴシック" charset="0"/>
              </a:rPr>
              <a:t>segments</a:t>
            </a:r>
            <a:r>
              <a:rPr lang="en-US" sz="1800" dirty="0">
                <a:ea typeface="ＭＳ Ｐゴシック" charset="0"/>
              </a:rPr>
              <a:t>, passes to  network layer</a:t>
            </a:r>
          </a:p>
          <a:p>
            <a:pPr lvl="1">
              <a:buSzPct val="70000"/>
              <a:buFont typeface="Comic Sans MS" panose="030F0702030302020204" pitchFamily="66" charset="0"/>
              <a:buChar char="–"/>
              <a:defRPr/>
            </a:pPr>
            <a:r>
              <a:rPr lang="en-US" sz="1800" dirty="0" err="1">
                <a:ea typeface="ＭＳ Ｐゴシック" charset="0"/>
              </a:rPr>
              <a:t>rcv</a:t>
            </a:r>
            <a:r>
              <a:rPr lang="en-US" sz="1800" dirty="0">
                <a:ea typeface="ＭＳ Ｐゴシック" charset="0"/>
              </a:rPr>
              <a:t> side: reassembles segments into messages, passes to app layer</a:t>
            </a:r>
          </a:p>
          <a:p>
            <a:pPr>
              <a:defRPr/>
            </a:pPr>
            <a:r>
              <a:rPr lang="en-US" sz="2400" dirty="0">
                <a:ea typeface="ＭＳ Ｐゴシック" charset="0"/>
              </a:rPr>
              <a:t>Two transport protocols available to internet apps</a:t>
            </a:r>
          </a:p>
          <a:p>
            <a:pPr lvl="1">
              <a:buSzPct val="70000"/>
              <a:buFont typeface="Comic Sans MS" panose="030F0702030302020204" pitchFamily="66" charset="0"/>
              <a:buChar char="–"/>
              <a:defRPr/>
            </a:pPr>
            <a:r>
              <a:rPr lang="en-US" sz="1800" dirty="0">
                <a:ea typeface="ＭＳ Ｐゴシック" charset="0"/>
              </a:rPr>
              <a:t>TCP, UDP</a:t>
            </a:r>
          </a:p>
        </p:txBody>
      </p:sp>
      <p:sp>
        <p:nvSpPr>
          <p:cNvPr id="414" name="Rectangle 7"/>
          <p:cNvSpPr txBox="1">
            <a:spLocks noChangeArrowheads="1"/>
          </p:cNvSpPr>
          <p:nvPr/>
        </p:nvSpPr>
        <p:spPr>
          <a:xfrm>
            <a:off x="8976320" y="6624784"/>
            <a:ext cx="206767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3.1 transport-layer </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services</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5" name="Freeform 9">
            <a:extLst>
              <a:ext uri="{FF2B5EF4-FFF2-40B4-BE49-F238E27FC236}">
                <a16:creationId xmlns:a16="http://schemas.microsoft.com/office/drawing/2014/main" id="{806B0690-FC88-4303-9B6B-46672E520F62}"/>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6" name="Freeform 417">
            <a:extLst>
              <a:ext uri="{FF2B5EF4-FFF2-40B4-BE49-F238E27FC236}">
                <a16:creationId xmlns:a16="http://schemas.microsoft.com/office/drawing/2014/main" id="{E75F5617-4423-4CE9-BBCE-E85666DA354C}"/>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grpSp>
        <p:nvGrpSpPr>
          <p:cNvPr id="417" name="Group 418">
            <a:extLst>
              <a:ext uri="{FF2B5EF4-FFF2-40B4-BE49-F238E27FC236}">
                <a16:creationId xmlns:a16="http://schemas.microsoft.com/office/drawing/2014/main" id="{48CC61D8-30BA-4812-8D2E-393E5F6E2918}"/>
              </a:ext>
            </a:extLst>
          </p:cNvPr>
          <p:cNvGrpSpPr>
            <a:grpSpLocks/>
          </p:cNvGrpSpPr>
          <p:nvPr/>
        </p:nvGrpSpPr>
        <p:grpSpPr bwMode="auto">
          <a:xfrm>
            <a:off x="7205350" y="3289251"/>
            <a:ext cx="1458912" cy="933450"/>
            <a:chOff x="2889" y="1631"/>
            <a:chExt cx="980" cy="743"/>
          </a:xfrm>
        </p:grpSpPr>
        <p:sp>
          <p:nvSpPr>
            <p:cNvPr id="418" name="Rectangle 419">
              <a:extLst>
                <a:ext uri="{FF2B5EF4-FFF2-40B4-BE49-F238E27FC236}">
                  <a16:creationId xmlns:a16="http://schemas.microsoft.com/office/drawing/2014/main" id="{397A60CE-ED4E-4AB0-B40B-EE68038A693D}"/>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420">
              <a:extLst>
                <a:ext uri="{FF2B5EF4-FFF2-40B4-BE49-F238E27FC236}">
                  <a16:creationId xmlns:a16="http://schemas.microsoft.com/office/drawing/2014/main" id="{CCD7ECB8-BC09-4244-B001-949002BE3CF2}"/>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Freeform 427">
            <a:extLst>
              <a:ext uri="{FF2B5EF4-FFF2-40B4-BE49-F238E27FC236}">
                <a16:creationId xmlns:a16="http://schemas.microsoft.com/office/drawing/2014/main" id="{7BFF547A-54D3-4C63-BFF6-66EB1EF477BB}"/>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21" name="Text Box 580">
            <a:extLst>
              <a:ext uri="{FF2B5EF4-FFF2-40B4-BE49-F238E27FC236}">
                <a16:creationId xmlns:a16="http://schemas.microsoft.com/office/drawing/2014/main" id="{970D00FD-75BE-48EC-9879-897924D258E7}"/>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mobile network</a:t>
            </a:r>
          </a:p>
        </p:txBody>
      </p:sp>
      <p:sp>
        <p:nvSpPr>
          <p:cNvPr id="422" name="Text Box 580">
            <a:extLst>
              <a:ext uri="{FF2B5EF4-FFF2-40B4-BE49-F238E27FC236}">
                <a16:creationId xmlns:a16="http://schemas.microsoft.com/office/drawing/2014/main" id="{77B3E899-71B8-4BFE-9814-472BA948AE6D}"/>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home network</a:t>
            </a:r>
          </a:p>
        </p:txBody>
      </p:sp>
      <p:sp>
        <p:nvSpPr>
          <p:cNvPr id="423" name="Text Box 580">
            <a:extLst>
              <a:ext uri="{FF2B5EF4-FFF2-40B4-BE49-F238E27FC236}">
                <a16:creationId xmlns:a16="http://schemas.microsoft.com/office/drawing/2014/main" id="{F5043A2C-5C8E-4F59-8B2F-048E265519BB}"/>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4C4C4C"/>
                </a:solidFill>
                <a:effectLst/>
                <a:uLnTx/>
                <a:uFillTx/>
                <a:latin typeface="Arial"/>
                <a:ea typeface="MS PGothic" panose="020B0600070205080204" pitchFamily="34" charset="-128"/>
                <a:cs typeface="Arial" panose="020B0604020202020204" pitchFamily="34" charset="0"/>
              </a:rPr>
              <a:t>          network</a:t>
            </a:r>
          </a:p>
        </p:txBody>
      </p:sp>
      <p:sp>
        <p:nvSpPr>
          <p:cNvPr id="424" name="Freeform 19">
            <a:extLst>
              <a:ext uri="{FF2B5EF4-FFF2-40B4-BE49-F238E27FC236}">
                <a16:creationId xmlns:a16="http://schemas.microsoft.com/office/drawing/2014/main" id="{93E774A5-7707-42E5-9118-F140395C99EF}"/>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425" name="Group 20">
            <a:extLst>
              <a:ext uri="{FF2B5EF4-FFF2-40B4-BE49-F238E27FC236}">
                <a16:creationId xmlns:a16="http://schemas.microsoft.com/office/drawing/2014/main" id="{B7AB746B-F6C8-4838-98A8-ADE8CAE79C95}"/>
              </a:ext>
            </a:extLst>
          </p:cNvPr>
          <p:cNvGrpSpPr/>
          <p:nvPr/>
        </p:nvGrpSpPr>
        <p:grpSpPr>
          <a:xfrm>
            <a:off x="10837700" y="3928050"/>
            <a:ext cx="687393" cy="721548"/>
            <a:chOff x="5203089" y="1751190"/>
            <a:chExt cx="858331" cy="662414"/>
          </a:xfrm>
        </p:grpSpPr>
        <p:sp>
          <p:nvSpPr>
            <p:cNvPr id="426" name="Freeform 21">
              <a:extLst>
                <a:ext uri="{FF2B5EF4-FFF2-40B4-BE49-F238E27FC236}">
                  <a16:creationId xmlns:a16="http://schemas.microsoft.com/office/drawing/2014/main" id="{8C5FE306-2F6D-4E16-89D8-008785C00948}"/>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27" name="Freeform 22">
              <a:extLst>
                <a:ext uri="{FF2B5EF4-FFF2-40B4-BE49-F238E27FC236}">
                  <a16:creationId xmlns:a16="http://schemas.microsoft.com/office/drawing/2014/main" id="{BCABD4CF-D34C-4490-A0B4-D86D11D08165}"/>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28" name="Straight Connector 23">
              <a:extLst>
                <a:ext uri="{FF2B5EF4-FFF2-40B4-BE49-F238E27FC236}">
                  <a16:creationId xmlns:a16="http://schemas.microsoft.com/office/drawing/2014/main" id="{113615D5-6E3F-4298-9A4B-822E8DFD8FF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24">
              <a:extLst>
                <a:ext uri="{FF2B5EF4-FFF2-40B4-BE49-F238E27FC236}">
                  <a16:creationId xmlns:a16="http://schemas.microsoft.com/office/drawing/2014/main" id="{61DA0DE9-12E7-416E-98C4-CF407C4A8C8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25">
              <a:extLst>
                <a:ext uri="{FF2B5EF4-FFF2-40B4-BE49-F238E27FC236}">
                  <a16:creationId xmlns:a16="http://schemas.microsoft.com/office/drawing/2014/main" id="{CE7E0A12-75DF-4032-8E3A-67A4051765D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26">
              <a:extLst>
                <a:ext uri="{FF2B5EF4-FFF2-40B4-BE49-F238E27FC236}">
                  <a16:creationId xmlns:a16="http://schemas.microsoft.com/office/drawing/2014/main" id="{0805569D-680F-47D4-8C69-9B95D437D947}"/>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27">
              <a:extLst>
                <a:ext uri="{FF2B5EF4-FFF2-40B4-BE49-F238E27FC236}">
                  <a16:creationId xmlns:a16="http://schemas.microsoft.com/office/drawing/2014/main" id="{DBAC5BC1-5913-4E75-8A6D-2DCEE9EF5D46}"/>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3" name="Straight Connector 28">
              <a:extLst>
                <a:ext uri="{FF2B5EF4-FFF2-40B4-BE49-F238E27FC236}">
                  <a16:creationId xmlns:a16="http://schemas.microsoft.com/office/drawing/2014/main" id="{D4EA37E3-DABF-4F8F-9109-193E31EBD93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434" name="Group 29">
            <a:extLst>
              <a:ext uri="{FF2B5EF4-FFF2-40B4-BE49-F238E27FC236}">
                <a16:creationId xmlns:a16="http://schemas.microsoft.com/office/drawing/2014/main" id="{45E2D357-53D7-4FDA-9F33-2E98E00EE633}"/>
              </a:ext>
            </a:extLst>
          </p:cNvPr>
          <p:cNvGrpSpPr/>
          <p:nvPr/>
        </p:nvGrpSpPr>
        <p:grpSpPr>
          <a:xfrm>
            <a:off x="10771171" y="3194171"/>
            <a:ext cx="594613" cy="648336"/>
            <a:chOff x="5203089" y="1751190"/>
            <a:chExt cx="858331" cy="662414"/>
          </a:xfrm>
        </p:grpSpPr>
        <p:sp>
          <p:nvSpPr>
            <p:cNvPr id="435" name="Freeform 30">
              <a:extLst>
                <a:ext uri="{FF2B5EF4-FFF2-40B4-BE49-F238E27FC236}">
                  <a16:creationId xmlns:a16="http://schemas.microsoft.com/office/drawing/2014/main" id="{F4B8BAD5-2211-4DBA-BD53-1426A5A8419D}"/>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36" name="Freeform 31">
              <a:extLst>
                <a:ext uri="{FF2B5EF4-FFF2-40B4-BE49-F238E27FC236}">
                  <a16:creationId xmlns:a16="http://schemas.microsoft.com/office/drawing/2014/main" id="{367EE033-DB65-4202-B5F6-3F528D87BA43}"/>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437" name="Straight Connector 32">
              <a:extLst>
                <a:ext uri="{FF2B5EF4-FFF2-40B4-BE49-F238E27FC236}">
                  <a16:creationId xmlns:a16="http://schemas.microsoft.com/office/drawing/2014/main" id="{F352D8A8-B3DA-4D6F-B5D4-90E55914999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33">
              <a:extLst>
                <a:ext uri="{FF2B5EF4-FFF2-40B4-BE49-F238E27FC236}">
                  <a16:creationId xmlns:a16="http://schemas.microsoft.com/office/drawing/2014/main" id="{48E520A9-F989-47AD-8090-4864CEBF7DA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34">
              <a:extLst>
                <a:ext uri="{FF2B5EF4-FFF2-40B4-BE49-F238E27FC236}">
                  <a16:creationId xmlns:a16="http://schemas.microsoft.com/office/drawing/2014/main" id="{556A78E0-A83D-4F3B-9C78-1CD73F6727B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35">
              <a:extLst>
                <a:ext uri="{FF2B5EF4-FFF2-40B4-BE49-F238E27FC236}">
                  <a16:creationId xmlns:a16="http://schemas.microsoft.com/office/drawing/2014/main" id="{52D9A4D0-3F99-4905-822E-CB49FE324E3C}"/>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36">
              <a:extLst>
                <a:ext uri="{FF2B5EF4-FFF2-40B4-BE49-F238E27FC236}">
                  <a16:creationId xmlns:a16="http://schemas.microsoft.com/office/drawing/2014/main" id="{13F29056-DF19-43A1-842E-E8082ECED10A}"/>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42" name="Straight Connector 37">
              <a:extLst>
                <a:ext uri="{FF2B5EF4-FFF2-40B4-BE49-F238E27FC236}">
                  <a16:creationId xmlns:a16="http://schemas.microsoft.com/office/drawing/2014/main" id="{E089204A-13C2-44AE-BBFA-DDFAC0FFF9F6}"/>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443" name="Freeform 38">
            <a:extLst>
              <a:ext uri="{FF2B5EF4-FFF2-40B4-BE49-F238E27FC236}">
                <a16:creationId xmlns:a16="http://schemas.microsoft.com/office/drawing/2014/main" id="{DE4963C9-545A-4FFB-8D7C-7DA7146FB954}"/>
              </a:ext>
            </a:extLst>
          </p:cNvPr>
          <p:cNvSpPr/>
          <p:nvPr/>
        </p:nvSpPr>
        <p:spPr>
          <a:xfrm>
            <a:off x="8693131" y="1756854"/>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4" name="TextBox 39">
            <a:extLst>
              <a:ext uri="{FF2B5EF4-FFF2-40B4-BE49-F238E27FC236}">
                <a16:creationId xmlns:a16="http://schemas.microsoft.com/office/drawing/2014/main" id="{82C47868-0E6F-4F7B-B163-8F8EEB99F2E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national or global ISP</a:t>
            </a:r>
          </a:p>
        </p:txBody>
      </p:sp>
      <p:sp>
        <p:nvSpPr>
          <p:cNvPr id="445" name="Rectangle 40">
            <a:extLst>
              <a:ext uri="{FF2B5EF4-FFF2-40B4-BE49-F238E27FC236}">
                <a16:creationId xmlns:a16="http://schemas.microsoft.com/office/drawing/2014/main" id="{EA290144-7D04-4CAB-8ADE-31E8711974DB}"/>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46" name="TextBox 41">
            <a:extLst>
              <a:ext uri="{FF2B5EF4-FFF2-40B4-BE49-F238E27FC236}">
                <a16:creationId xmlns:a16="http://schemas.microsoft.com/office/drawing/2014/main" id="{F5C325B3-3D15-4405-8D23-B3C7FC3F558C}"/>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local or regional ISP</a:t>
            </a:r>
          </a:p>
        </p:txBody>
      </p:sp>
      <p:sp>
        <p:nvSpPr>
          <p:cNvPr id="447" name="TextBox 42">
            <a:extLst>
              <a:ext uri="{FF2B5EF4-FFF2-40B4-BE49-F238E27FC236}">
                <a16:creationId xmlns:a16="http://schemas.microsoft.com/office/drawing/2014/main" id="{8A8358C2-460C-4750-B5E4-A2982EC82AA1}"/>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4C4C4C"/>
                </a:solidFill>
                <a:effectLst/>
                <a:uLnTx/>
                <a:uFillTx/>
                <a:latin typeface="Arial"/>
                <a:ea typeface="微软雅黑"/>
                <a:cs typeface="+mn-cs"/>
              </a:rPr>
              <a:t>network</a:t>
            </a:r>
          </a:p>
        </p:txBody>
      </p:sp>
      <p:sp>
        <p:nvSpPr>
          <p:cNvPr id="448" name="TextBox 43">
            <a:extLst>
              <a:ext uri="{FF2B5EF4-FFF2-40B4-BE49-F238E27FC236}">
                <a16:creationId xmlns:a16="http://schemas.microsoft.com/office/drawing/2014/main" id="{D0BA7FF1-DB8F-4285-B786-F9C7A43D5303}"/>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C4C4C"/>
                </a:solidFill>
                <a:effectLst/>
                <a:uLnTx/>
                <a:uFillTx/>
                <a:latin typeface="Arial"/>
                <a:ea typeface="微软雅黑"/>
                <a:cs typeface="+mn-cs"/>
              </a:rPr>
              <a:t>network</a:t>
            </a:r>
            <a:endParaRPr kumimoji="0" lang="en-US" sz="1000" b="0" i="0" u="none" strike="noStrike" kern="1200" cap="none" spc="0" normalizeH="0" baseline="0" noProof="0" dirty="0">
              <a:ln>
                <a:noFill/>
              </a:ln>
              <a:solidFill>
                <a:srgbClr val="4C4C4C"/>
              </a:solidFill>
              <a:effectLst/>
              <a:uLnTx/>
              <a:uFillTx/>
              <a:latin typeface="Arial"/>
              <a:ea typeface="微软雅黑"/>
              <a:cs typeface="+mn-cs"/>
            </a:endParaRPr>
          </a:p>
        </p:txBody>
      </p:sp>
      <p:cxnSp>
        <p:nvCxnSpPr>
          <p:cNvPr id="449" name="Straight Connector 44">
            <a:extLst>
              <a:ext uri="{FF2B5EF4-FFF2-40B4-BE49-F238E27FC236}">
                <a16:creationId xmlns:a16="http://schemas.microsoft.com/office/drawing/2014/main" id="{ADA19554-66CB-40A1-9D8A-8C3C78C54FD0}"/>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5">
            <a:extLst>
              <a:ext uri="{FF2B5EF4-FFF2-40B4-BE49-F238E27FC236}">
                <a16:creationId xmlns:a16="http://schemas.microsoft.com/office/drawing/2014/main" id="{B0381E2C-162B-4229-BE32-96BA2D0DE7D2}"/>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6">
            <a:extLst>
              <a:ext uri="{FF2B5EF4-FFF2-40B4-BE49-F238E27FC236}">
                <a16:creationId xmlns:a16="http://schemas.microsoft.com/office/drawing/2014/main" id="{385DE19C-8C55-4364-8600-749990E0BBA1}"/>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7">
            <a:extLst>
              <a:ext uri="{FF2B5EF4-FFF2-40B4-BE49-F238E27FC236}">
                <a16:creationId xmlns:a16="http://schemas.microsoft.com/office/drawing/2014/main" id="{B150F32B-3DB1-42DD-9293-80E84890A2B0}"/>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8">
            <a:extLst>
              <a:ext uri="{FF2B5EF4-FFF2-40B4-BE49-F238E27FC236}">
                <a16:creationId xmlns:a16="http://schemas.microsoft.com/office/drawing/2014/main" id="{1E21C036-EC88-456C-98E2-EAFD2DB209F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9">
            <a:extLst>
              <a:ext uri="{FF2B5EF4-FFF2-40B4-BE49-F238E27FC236}">
                <a16:creationId xmlns:a16="http://schemas.microsoft.com/office/drawing/2014/main" id="{A1AACE47-A6F9-495E-89E3-9005249F13B0}"/>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50">
            <a:extLst>
              <a:ext uri="{FF2B5EF4-FFF2-40B4-BE49-F238E27FC236}">
                <a16:creationId xmlns:a16="http://schemas.microsoft.com/office/drawing/2014/main" id="{157216A4-52AE-45DB-AF70-EE8F3257309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51">
            <a:extLst>
              <a:ext uri="{FF2B5EF4-FFF2-40B4-BE49-F238E27FC236}">
                <a16:creationId xmlns:a16="http://schemas.microsoft.com/office/drawing/2014/main" id="{531FE8CE-2301-4095-B15C-F1E969058E41}"/>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52">
            <a:extLst>
              <a:ext uri="{FF2B5EF4-FFF2-40B4-BE49-F238E27FC236}">
                <a16:creationId xmlns:a16="http://schemas.microsoft.com/office/drawing/2014/main" id="{862954A9-BA8D-4371-BB20-7EAFAB053BEE}"/>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53">
            <a:extLst>
              <a:ext uri="{FF2B5EF4-FFF2-40B4-BE49-F238E27FC236}">
                <a16:creationId xmlns:a16="http://schemas.microsoft.com/office/drawing/2014/main" id="{F6A0ACEF-B35B-4C17-8B82-2373BB68410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54">
            <a:extLst>
              <a:ext uri="{FF2B5EF4-FFF2-40B4-BE49-F238E27FC236}">
                <a16:creationId xmlns:a16="http://schemas.microsoft.com/office/drawing/2014/main" id="{C55B5338-3DB3-4E3C-BA87-6125BE3AB00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60" name="Group 55">
            <a:extLst>
              <a:ext uri="{FF2B5EF4-FFF2-40B4-BE49-F238E27FC236}">
                <a16:creationId xmlns:a16="http://schemas.microsoft.com/office/drawing/2014/main" id="{1D202C02-E7B9-4EEA-BDA6-D61C467D8674}"/>
              </a:ext>
            </a:extLst>
          </p:cNvPr>
          <p:cNvGrpSpPr/>
          <p:nvPr/>
        </p:nvGrpSpPr>
        <p:grpSpPr>
          <a:xfrm>
            <a:off x="7562238" y="2127325"/>
            <a:ext cx="3578867" cy="3640283"/>
            <a:chOff x="7562238" y="2127325"/>
            <a:chExt cx="3578867" cy="3640283"/>
          </a:xfrm>
        </p:grpSpPr>
        <p:grpSp>
          <p:nvGrpSpPr>
            <p:cNvPr id="461" name="Group 56">
              <a:extLst>
                <a:ext uri="{FF2B5EF4-FFF2-40B4-BE49-F238E27FC236}">
                  <a16:creationId xmlns:a16="http://schemas.microsoft.com/office/drawing/2014/main" id="{EA89C807-3032-4330-BE2A-1479A4766DA9}"/>
                </a:ext>
              </a:extLst>
            </p:cNvPr>
            <p:cNvGrpSpPr/>
            <p:nvPr/>
          </p:nvGrpSpPr>
          <p:grpSpPr>
            <a:xfrm>
              <a:off x="7857253" y="2127325"/>
              <a:ext cx="3283852" cy="3640283"/>
              <a:chOff x="7881336" y="2104198"/>
              <a:chExt cx="3283852" cy="3640283"/>
            </a:xfrm>
          </p:grpSpPr>
          <p:sp>
            <p:nvSpPr>
              <p:cNvPr id="466" name="Line 428">
                <a:extLst>
                  <a:ext uri="{FF2B5EF4-FFF2-40B4-BE49-F238E27FC236}">
                    <a16:creationId xmlns:a16="http://schemas.microsoft.com/office/drawing/2014/main" id="{CE7311AF-BC8E-42CA-8582-641C3EE000EA}"/>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7" name="Line 430">
                <a:extLst>
                  <a:ext uri="{FF2B5EF4-FFF2-40B4-BE49-F238E27FC236}">
                    <a16:creationId xmlns:a16="http://schemas.microsoft.com/office/drawing/2014/main" id="{20C12068-ABC2-49B7-A00C-5232C22CFA15}"/>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8" name="Line 431">
                <a:extLst>
                  <a:ext uri="{FF2B5EF4-FFF2-40B4-BE49-F238E27FC236}">
                    <a16:creationId xmlns:a16="http://schemas.microsoft.com/office/drawing/2014/main" id="{828348E1-2A16-4447-886A-87DC338DCFA0}"/>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69" name="Line 432">
                <a:extLst>
                  <a:ext uri="{FF2B5EF4-FFF2-40B4-BE49-F238E27FC236}">
                    <a16:creationId xmlns:a16="http://schemas.microsoft.com/office/drawing/2014/main" id="{32C6BEAE-20CF-449B-8C5F-2ED97D901D59}"/>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0" name="Line 433">
                <a:extLst>
                  <a:ext uri="{FF2B5EF4-FFF2-40B4-BE49-F238E27FC236}">
                    <a16:creationId xmlns:a16="http://schemas.microsoft.com/office/drawing/2014/main" id="{04CC2743-350E-41B1-B1A3-C5045F3736F1}"/>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1" name="Line 435">
                <a:extLst>
                  <a:ext uri="{FF2B5EF4-FFF2-40B4-BE49-F238E27FC236}">
                    <a16:creationId xmlns:a16="http://schemas.microsoft.com/office/drawing/2014/main" id="{9C6326A9-DF38-44C7-9FC2-2BA84C95A2A5}"/>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C4C4C"/>
                  </a:solidFill>
                  <a:effectLst/>
                  <a:uLnTx/>
                  <a:uFillTx/>
                  <a:latin typeface="Arial"/>
                  <a:ea typeface="微软雅黑"/>
                  <a:cs typeface="+mn-cs"/>
                </a:endParaRPr>
              </a:p>
            </p:txBody>
          </p:sp>
          <p:sp>
            <p:nvSpPr>
              <p:cNvPr id="472" name="Line 436">
                <a:extLst>
                  <a:ext uri="{FF2B5EF4-FFF2-40B4-BE49-F238E27FC236}">
                    <a16:creationId xmlns:a16="http://schemas.microsoft.com/office/drawing/2014/main" id="{46E67449-39EF-41B0-B419-45EF4F639B5B}"/>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3" name="Line 439">
                <a:extLst>
                  <a:ext uri="{FF2B5EF4-FFF2-40B4-BE49-F238E27FC236}">
                    <a16:creationId xmlns:a16="http://schemas.microsoft.com/office/drawing/2014/main" id="{44223BC6-B3DA-4C49-A0E2-EBA6C8D12031}"/>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4" name="Line 440">
                <a:extLst>
                  <a:ext uri="{FF2B5EF4-FFF2-40B4-BE49-F238E27FC236}">
                    <a16:creationId xmlns:a16="http://schemas.microsoft.com/office/drawing/2014/main" id="{335AAA40-CAB8-44C4-8DA5-9C315C2A4C00}"/>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5" name="Line 441">
                <a:extLst>
                  <a:ext uri="{FF2B5EF4-FFF2-40B4-BE49-F238E27FC236}">
                    <a16:creationId xmlns:a16="http://schemas.microsoft.com/office/drawing/2014/main" id="{59E05BA1-289C-468F-9DC2-8E080593A7F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6" name="Line 443">
                <a:extLst>
                  <a:ext uri="{FF2B5EF4-FFF2-40B4-BE49-F238E27FC236}">
                    <a16:creationId xmlns:a16="http://schemas.microsoft.com/office/drawing/2014/main" id="{5631804A-E0F4-4D7B-8917-0190E44E0086}"/>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7" name="Line 449">
                <a:extLst>
                  <a:ext uri="{FF2B5EF4-FFF2-40B4-BE49-F238E27FC236}">
                    <a16:creationId xmlns:a16="http://schemas.microsoft.com/office/drawing/2014/main" id="{A080B4C4-0533-42F1-9E2D-B043ABC29EA2}"/>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8" name="Line 428">
                <a:extLst>
                  <a:ext uri="{FF2B5EF4-FFF2-40B4-BE49-F238E27FC236}">
                    <a16:creationId xmlns:a16="http://schemas.microsoft.com/office/drawing/2014/main" id="{878E6E60-41AD-4552-ACDD-AFAE568B8A93}"/>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79" name="Line 440">
                <a:extLst>
                  <a:ext uri="{FF2B5EF4-FFF2-40B4-BE49-F238E27FC236}">
                    <a16:creationId xmlns:a16="http://schemas.microsoft.com/office/drawing/2014/main" id="{618EAB99-1E38-4BB7-84BA-0FD605F09A96}"/>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cxnSp>
            <p:nvCxnSpPr>
              <p:cNvPr id="480" name="Straight Connector 75">
                <a:extLst>
                  <a:ext uri="{FF2B5EF4-FFF2-40B4-BE49-F238E27FC236}">
                    <a16:creationId xmlns:a16="http://schemas.microsoft.com/office/drawing/2014/main" id="{00594A4E-DF3F-47C9-834D-EDD4B61C4426}"/>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76">
                <a:extLst>
                  <a:ext uri="{FF2B5EF4-FFF2-40B4-BE49-F238E27FC236}">
                    <a16:creationId xmlns:a16="http://schemas.microsoft.com/office/drawing/2014/main" id="{38711021-151A-48AE-8EFB-BD5ED104B03D}"/>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77">
                <a:extLst>
                  <a:ext uri="{FF2B5EF4-FFF2-40B4-BE49-F238E27FC236}">
                    <a16:creationId xmlns:a16="http://schemas.microsoft.com/office/drawing/2014/main" id="{1629C30A-9BA5-4C8B-BA0B-600F6497ADEF}"/>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78">
                <a:extLst>
                  <a:ext uri="{FF2B5EF4-FFF2-40B4-BE49-F238E27FC236}">
                    <a16:creationId xmlns:a16="http://schemas.microsoft.com/office/drawing/2014/main" id="{0A85003E-B9EF-472B-A9DF-5431EF54DC92}"/>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79">
                <a:extLst>
                  <a:ext uri="{FF2B5EF4-FFF2-40B4-BE49-F238E27FC236}">
                    <a16:creationId xmlns:a16="http://schemas.microsoft.com/office/drawing/2014/main" id="{8080A657-55A7-4B7D-A5DF-6BC56E39C05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80">
                <a:extLst>
                  <a:ext uri="{FF2B5EF4-FFF2-40B4-BE49-F238E27FC236}">
                    <a16:creationId xmlns:a16="http://schemas.microsoft.com/office/drawing/2014/main" id="{FCE49C96-E757-4573-8445-329703FC1670}"/>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81">
                <a:extLst>
                  <a:ext uri="{FF2B5EF4-FFF2-40B4-BE49-F238E27FC236}">
                    <a16:creationId xmlns:a16="http://schemas.microsoft.com/office/drawing/2014/main" id="{DC45276D-F665-4F64-AB7A-F4A09B945BF3}"/>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82">
                <a:extLst>
                  <a:ext uri="{FF2B5EF4-FFF2-40B4-BE49-F238E27FC236}">
                    <a16:creationId xmlns:a16="http://schemas.microsoft.com/office/drawing/2014/main" id="{95BC38F2-08EF-4223-9099-8A7CC39DF94C}"/>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8" name="Line 541">
                <a:extLst>
                  <a:ext uri="{FF2B5EF4-FFF2-40B4-BE49-F238E27FC236}">
                    <a16:creationId xmlns:a16="http://schemas.microsoft.com/office/drawing/2014/main" id="{FA60E433-34AF-4408-9E20-E2F8464443E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89" name="Line 424">
                <a:extLst>
                  <a:ext uri="{FF2B5EF4-FFF2-40B4-BE49-F238E27FC236}">
                    <a16:creationId xmlns:a16="http://schemas.microsoft.com/office/drawing/2014/main" id="{F2904AEA-7604-4552-A399-B99911F7E2DC}"/>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462" name="Picture 778" descr="antenna_radiation_stylized">
              <a:extLst>
                <a:ext uri="{FF2B5EF4-FFF2-40B4-BE49-F238E27FC236}">
                  <a16:creationId xmlns:a16="http://schemas.microsoft.com/office/drawing/2014/main" id="{E8AC8E36-3F88-4C30-801B-1506BD0D68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781" descr="antenna_radiation_stylized">
              <a:extLst>
                <a:ext uri="{FF2B5EF4-FFF2-40B4-BE49-F238E27FC236}">
                  <a16:creationId xmlns:a16="http://schemas.microsoft.com/office/drawing/2014/main" id="{058C21E1-BA33-4426-87B5-71BF5017C5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799" descr="cell_tower_radiation copy">
              <a:extLst>
                <a:ext uri="{FF2B5EF4-FFF2-40B4-BE49-F238E27FC236}">
                  <a16:creationId xmlns:a16="http://schemas.microsoft.com/office/drawing/2014/main" id="{09646D66-F386-48E8-82BA-E05A2B7E5C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5" name="Oval 800">
              <a:extLst>
                <a:ext uri="{FF2B5EF4-FFF2-40B4-BE49-F238E27FC236}">
                  <a16:creationId xmlns:a16="http://schemas.microsoft.com/office/drawing/2014/main" id="{75F22CC2-6D3D-4E8C-93B0-CC6A58BC9298}"/>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0" name="Line 426">
            <a:extLst>
              <a:ext uri="{FF2B5EF4-FFF2-40B4-BE49-F238E27FC236}">
                <a16:creationId xmlns:a16="http://schemas.microsoft.com/office/drawing/2014/main" id="{E439BA86-DDEB-4D76-B2E1-16AB8085FA8E}"/>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491" name="Group 783">
            <a:extLst>
              <a:ext uri="{FF2B5EF4-FFF2-40B4-BE49-F238E27FC236}">
                <a16:creationId xmlns:a16="http://schemas.microsoft.com/office/drawing/2014/main" id="{DEB65C4A-34E5-4DB8-A29A-38244BDB9FA7}"/>
              </a:ext>
            </a:extLst>
          </p:cNvPr>
          <p:cNvGrpSpPr>
            <a:grpSpLocks/>
          </p:cNvGrpSpPr>
          <p:nvPr/>
        </p:nvGrpSpPr>
        <p:grpSpPr bwMode="auto">
          <a:xfrm>
            <a:off x="8050698" y="2309376"/>
            <a:ext cx="298450" cy="464008"/>
            <a:chOff x="3130" y="3288"/>
            <a:chExt cx="410" cy="742"/>
          </a:xfrm>
        </p:grpSpPr>
        <p:sp>
          <p:nvSpPr>
            <p:cNvPr id="492" name="Line 270">
              <a:extLst>
                <a:ext uri="{FF2B5EF4-FFF2-40B4-BE49-F238E27FC236}">
                  <a16:creationId xmlns:a16="http://schemas.microsoft.com/office/drawing/2014/main" id="{E8993348-1DC6-45FC-8792-22A1DDE53F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3" name="Line 271">
              <a:extLst>
                <a:ext uri="{FF2B5EF4-FFF2-40B4-BE49-F238E27FC236}">
                  <a16:creationId xmlns:a16="http://schemas.microsoft.com/office/drawing/2014/main" id="{9E2D702C-ECC4-46D2-989F-40F4E41C2DA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4" name="Line 272">
              <a:extLst>
                <a:ext uri="{FF2B5EF4-FFF2-40B4-BE49-F238E27FC236}">
                  <a16:creationId xmlns:a16="http://schemas.microsoft.com/office/drawing/2014/main" id="{DD02A324-7CB6-4576-A38A-7C4528B340F9}"/>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5" name="Line 273">
              <a:extLst>
                <a:ext uri="{FF2B5EF4-FFF2-40B4-BE49-F238E27FC236}">
                  <a16:creationId xmlns:a16="http://schemas.microsoft.com/office/drawing/2014/main" id="{2FB9D6C0-AC01-4EC2-8D4B-54DFFC0A453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6" name="Line 274">
              <a:extLst>
                <a:ext uri="{FF2B5EF4-FFF2-40B4-BE49-F238E27FC236}">
                  <a16:creationId xmlns:a16="http://schemas.microsoft.com/office/drawing/2014/main" id="{2662A8CE-3162-4727-AAAE-14F58B9E392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7" name="Line 275">
              <a:extLst>
                <a:ext uri="{FF2B5EF4-FFF2-40B4-BE49-F238E27FC236}">
                  <a16:creationId xmlns:a16="http://schemas.microsoft.com/office/drawing/2014/main" id="{958D2E11-2E34-4A4C-A5A2-8E3E09A9F7F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8" name="Line 276">
              <a:extLst>
                <a:ext uri="{FF2B5EF4-FFF2-40B4-BE49-F238E27FC236}">
                  <a16:creationId xmlns:a16="http://schemas.microsoft.com/office/drawing/2014/main" id="{83115ECA-53D5-4D9C-B2FE-127C2A1823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499" name="Line 277">
              <a:extLst>
                <a:ext uri="{FF2B5EF4-FFF2-40B4-BE49-F238E27FC236}">
                  <a16:creationId xmlns:a16="http://schemas.microsoft.com/office/drawing/2014/main" id="{2711473B-790B-41B9-9A91-4993B1A230B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0" name="Line 278">
              <a:extLst>
                <a:ext uri="{FF2B5EF4-FFF2-40B4-BE49-F238E27FC236}">
                  <a16:creationId xmlns:a16="http://schemas.microsoft.com/office/drawing/2014/main" id="{DDC8F2B4-3190-427D-AE70-20F34E510E9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1" name="Line 279">
              <a:extLst>
                <a:ext uri="{FF2B5EF4-FFF2-40B4-BE49-F238E27FC236}">
                  <a16:creationId xmlns:a16="http://schemas.microsoft.com/office/drawing/2014/main" id="{7D57A972-AE8A-43C6-BD54-BB3FDF10941A}"/>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2" name="Line 280">
              <a:extLst>
                <a:ext uri="{FF2B5EF4-FFF2-40B4-BE49-F238E27FC236}">
                  <a16:creationId xmlns:a16="http://schemas.microsoft.com/office/drawing/2014/main" id="{1DCA261F-28AA-4727-9C7F-B00383EF77D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3" name="Line 281">
              <a:extLst>
                <a:ext uri="{FF2B5EF4-FFF2-40B4-BE49-F238E27FC236}">
                  <a16:creationId xmlns:a16="http://schemas.microsoft.com/office/drawing/2014/main" id="{3757081D-6CF1-4795-ABCD-9509932BE17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4" name="Line 282">
              <a:extLst>
                <a:ext uri="{FF2B5EF4-FFF2-40B4-BE49-F238E27FC236}">
                  <a16:creationId xmlns:a16="http://schemas.microsoft.com/office/drawing/2014/main" id="{69829B8F-4AA8-48D3-BA3A-C6156F8DFD80}"/>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5" name="Line 283">
              <a:extLst>
                <a:ext uri="{FF2B5EF4-FFF2-40B4-BE49-F238E27FC236}">
                  <a16:creationId xmlns:a16="http://schemas.microsoft.com/office/drawing/2014/main" id="{E72FCFFC-1A0C-4677-9E4C-4B0C232E694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506" name="Line 284">
              <a:extLst>
                <a:ext uri="{FF2B5EF4-FFF2-40B4-BE49-F238E27FC236}">
                  <a16:creationId xmlns:a16="http://schemas.microsoft.com/office/drawing/2014/main" id="{79F331EC-1804-47D6-A9F0-1A95DDEA218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pic>
        <p:nvPicPr>
          <p:cNvPr id="507" name="Picture 777" descr="access_point_stylized_small">
            <a:extLst>
              <a:ext uri="{FF2B5EF4-FFF2-40B4-BE49-F238E27FC236}">
                <a16:creationId xmlns:a16="http://schemas.microsoft.com/office/drawing/2014/main" id="{950A94F6-202C-45FB-8485-2597593B0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780" descr="access_point_stylized_small">
            <a:extLst>
              <a:ext uri="{FF2B5EF4-FFF2-40B4-BE49-F238E27FC236}">
                <a16:creationId xmlns:a16="http://schemas.microsoft.com/office/drawing/2014/main" id="{CDFDB642-2B1F-40EC-9540-783B22278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9" name="Group 104">
            <a:extLst>
              <a:ext uri="{FF2B5EF4-FFF2-40B4-BE49-F238E27FC236}">
                <a16:creationId xmlns:a16="http://schemas.microsoft.com/office/drawing/2014/main" id="{96BB89B6-D9A2-40A4-9C17-5A838429FCE9}"/>
              </a:ext>
            </a:extLst>
          </p:cNvPr>
          <p:cNvGrpSpPr/>
          <p:nvPr/>
        </p:nvGrpSpPr>
        <p:grpSpPr>
          <a:xfrm>
            <a:off x="9783558" y="4989983"/>
            <a:ext cx="393760" cy="218578"/>
            <a:chOff x="7493876" y="2774731"/>
            <a:chExt cx="1481958" cy="894622"/>
          </a:xfrm>
        </p:grpSpPr>
        <p:sp>
          <p:nvSpPr>
            <p:cNvPr id="510" name="Freeform 105">
              <a:extLst>
                <a:ext uri="{FF2B5EF4-FFF2-40B4-BE49-F238E27FC236}">
                  <a16:creationId xmlns:a16="http://schemas.microsoft.com/office/drawing/2014/main" id="{A1DDC4DA-A33C-4833-9EAB-20131DFB606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11" name="Oval 106">
              <a:extLst>
                <a:ext uri="{FF2B5EF4-FFF2-40B4-BE49-F238E27FC236}">
                  <a16:creationId xmlns:a16="http://schemas.microsoft.com/office/drawing/2014/main" id="{D1E4FEC9-440E-49AC-8943-815F21AC98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12" name="Group 107">
              <a:extLst>
                <a:ext uri="{FF2B5EF4-FFF2-40B4-BE49-F238E27FC236}">
                  <a16:creationId xmlns:a16="http://schemas.microsoft.com/office/drawing/2014/main" id="{56A80734-E1AE-4490-BD80-1F2541CD8A48}"/>
                </a:ext>
              </a:extLst>
            </p:cNvPr>
            <p:cNvGrpSpPr/>
            <p:nvPr/>
          </p:nvGrpSpPr>
          <p:grpSpPr>
            <a:xfrm>
              <a:off x="7713663" y="2848339"/>
              <a:ext cx="1042107" cy="425543"/>
              <a:chOff x="7786941" y="2884917"/>
              <a:chExt cx="897649" cy="353919"/>
            </a:xfrm>
          </p:grpSpPr>
          <p:sp>
            <p:nvSpPr>
              <p:cNvPr id="513" name="Freeform 108">
                <a:extLst>
                  <a:ext uri="{FF2B5EF4-FFF2-40B4-BE49-F238E27FC236}">
                    <a16:creationId xmlns:a16="http://schemas.microsoft.com/office/drawing/2014/main" id="{4E61958D-4C87-459C-9B56-A105CF1919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4" name="Freeform 109">
                <a:extLst>
                  <a:ext uri="{FF2B5EF4-FFF2-40B4-BE49-F238E27FC236}">
                    <a16:creationId xmlns:a16="http://schemas.microsoft.com/office/drawing/2014/main" id="{A3C0B40D-3958-488D-AF9E-B26517D25C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5" name="Freeform 110">
                <a:extLst>
                  <a:ext uri="{FF2B5EF4-FFF2-40B4-BE49-F238E27FC236}">
                    <a16:creationId xmlns:a16="http://schemas.microsoft.com/office/drawing/2014/main" id="{1BECAF78-94BB-4742-BE81-589CDA1684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6" name="Freeform 111">
                <a:extLst>
                  <a:ext uri="{FF2B5EF4-FFF2-40B4-BE49-F238E27FC236}">
                    <a16:creationId xmlns:a16="http://schemas.microsoft.com/office/drawing/2014/main" id="{6883881C-EBDE-4EB9-8211-15C95E1D7A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17" name="Group 112">
            <a:extLst>
              <a:ext uri="{FF2B5EF4-FFF2-40B4-BE49-F238E27FC236}">
                <a16:creationId xmlns:a16="http://schemas.microsoft.com/office/drawing/2014/main" id="{6FEFDD09-5157-46E8-B8BE-8456C446D012}"/>
              </a:ext>
            </a:extLst>
          </p:cNvPr>
          <p:cNvGrpSpPr/>
          <p:nvPr/>
        </p:nvGrpSpPr>
        <p:grpSpPr>
          <a:xfrm>
            <a:off x="9849365" y="5339037"/>
            <a:ext cx="309740" cy="190838"/>
            <a:chOff x="3668110" y="2448910"/>
            <a:chExt cx="3794234" cy="2165130"/>
          </a:xfrm>
        </p:grpSpPr>
        <p:sp>
          <p:nvSpPr>
            <p:cNvPr id="518" name="Rectangle 113">
              <a:extLst>
                <a:ext uri="{FF2B5EF4-FFF2-40B4-BE49-F238E27FC236}">
                  <a16:creationId xmlns:a16="http://schemas.microsoft.com/office/drawing/2014/main" id="{B3AE5040-0394-40B0-AABE-6CB19C33726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19" name="Freeform 114">
              <a:extLst>
                <a:ext uri="{FF2B5EF4-FFF2-40B4-BE49-F238E27FC236}">
                  <a16:creationId xmlns:a16="http://schemas.microsoft.com/office/drawing/2014/main" id="{E9331E48-76BA-464C-B40A-811A15D18B4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20" name="Group 115">
              <a:extLst>
                <a:ext uri="{FF2B5EF4-FFF2-40B4-BE49-F238E27FC236}">
                  <a16:creationId xmlns:a16="http://schemas.microsoft.com/office/drawing/2014/main" id="{2559F324-EF87-4174-9D7B-6DAE1B0DE557}"/>
                </a:ext>
              </a:extLst>
            </p:cNvPr>
            <p:cNvGrpSpPr/>
            <p:nvPr/>
          </p:nvGrpSpPr>
          <p:grpSpPr>
            <a:xfrm>
              <a:off x="3941378" y="2603243"/>
              <a:ext cx="3202061" cy="1066110"/>
              <a:chOff x="7939341" y="3037317"/>
              <a:chExt cx="897649" cy="353919"/>
            </a:xfrm>
          </p:grpSpPr>
          <p:sp>
            <p:nvSpPr>
              <p:cNvPr id="521" name="Freeform 116">
                <a:extLst>
                  <a:ext uri="{FF2B5EF4-FFF2-40B4-BE49-F238E27FC236}">
                    <a16:creationId xmlns:a16="http://schemas.microsoft.com/office/drawing/2014/main" id="{35FB36E0-16A5-4D68-994C-C9DD5AAE28F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2" name="Freeform 117">
                <a:extLst>
                  <a:ext uri="{FF2B5EF4-FFF2-40B4-BE49-F238E27FC236}">
                    <a16:creationId xmlns:a16="http://schemas.microsoft.com/office/drawing/2014/main" id="{CCF1EC60-E1E2-42F4-8C18-8B91BA98F2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3" name="Freeform 118">
                <a:extLst>
                  <a:ext uri="{FF2B5EF4-FFF2-40B4-BE49-F238E27FC236}">
                    <a16:creationId xmlns:a16="http://schemas.microsoft.com/office/drawing/2014/main" id="{A0E50774-22EC-446C-9F96-5870B2B7C42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24" name="Freeform 119">
                <a:extLst>
                  <a:ext uri="{FF2B5EF4-FFF2-40B4-BE49-F238E27FC236}">
                    <a16:creationId xmlns:a16="http://schemas.microsoft.com/office/drawing/2014/main" id="{7B2C16BD-6334-411F-AA27-F9AA84872A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25" name="Group 120">
            <a:extLst>
              <a:ext uri="{FF2B5EF4-FFF2-40B4-BE49-F238E27FC236}">
                <a16:creationId xmlns:a16="http://schemas.microsoft.com/office/drawing/2014/main" id="{0146852C-393D-4151-B1C3-5561BAB93EC9}"/>
              </a:ext>
            </a:extLst>
          </p:cNvPr>
          <p:cNvGrpSpPr/>
          <p:nvPr/>
        </p:nvGrpSpPr>
        <p:grpSpPr>
          <a:xfrm>
            <a:off x="8676619" y="4967420"/>
            <a:ext cx="393760" cy="218578"/>
            <a:chOff x="7493876" y="2774731"/>
            <a:chExt cx="1481958" cy="894622"/>
          </a:xfrm>
        </p:grpSpPr>
        <p:sp>
          <p:nvSpPr>
            <p:cNvPr id="526" name="Freeform 121">
              <a:extLst>
                <a:ext uri="{FF2B5EF4-FFF2-40B4-BE49-F238E27FC236}">
                  <a16:creationId xmlns:a16="http://schemas.microsoft.com/office/drawing/2014/main" id="{53FBBE8A-C61B-48DE-A64A-97257817219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27" name="Oval 122">
              <a:extLst>
                <a:ext uri="{FF2B5EF4-FFF2-40B4-BE49-F238E27FC236}">
                  <a16:creationId xmlns:a16="http://schemas.microsoft.com/office/drawing/2014/main" id="{A72E8742-2A79-46A7-8A31-2008C95900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28" name="Group 123">
              <a:extLst>
                <a:ext uri="{FF2B5EF4-FFF2-40B4-BE49-F238E27FC236}">
                  <a16:creationId xmlns:a16="http://schemas.microsoft.com/office/drawing/2014/main" id="{68876F22-D93C-494E-86E8-7B6EC76EDD20}"/>
                </a:ext>
              </a:extLst>
            </p:cNvPr>
            <p:cNvGrpSpPr/>
            <p:nvPr/>
          </p:nvGrpSpPr>
          <p:grpSpPr>
            <a:xfrm>
              <a:off x="7713663" y="2848339"/>
              <a:ext cx="1042107" cy="425543"/>
              <a:chOff x="7786941" y="2884917"/>
              <a:chExt cx="897649" cy="353919"/>
            </a:xfrm>
          </p:grpSpPr>
          <p:sp>
            <p:nvSpPr>
              <p:cNvPr id="529" name="Freeform 124">
                <a:extLst>
                  <a:ext uri="{FF2B5EF4-FFF2-40B4-BE49-F238E27FC236}">
                    <a16:creationId xmlns:a16="http://schemas.microsoft.com/office/drawing/2014/main" id="{EBE01457-CBFB-4530-9EAE-A4BD12BC10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0" name="Freeform 125">
                <a:extLst>
                  <a:ext uri="{FF2B5EF4-FFF2-40B4-BE49-F238E27FC236}">
                    <a16:creationId xmlns:a16="http://schemas.microsoft.com/office/drawing/2014/main" id="{EE82C6E1-C65A-46C4-8031-6F0BFFB278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1" name="Freeform 126">
                <a:extLst>
                  <a:ext uri="{FF2B5EF4-FFF2-40B4-BE49-F238E27FC236}">
                    <a16:creationId xmlns:a16="http://schemas.microsoft.com/office/drawing/2014/main" id="{97C58AC3-0C25-4CD6-8484-90417F9E8E2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2" name="Freeform 127">
                <a:extLst>
                  <a:ext uri="{FF2B5EF4-FFF2-40B4-BE49-F238E27FC236}">
                    <a16:creationId xmlns:a16="http://schemas.microsoft.com/office/drawing/2014/main" id="{2F45FF90-0220-4584-BDA1-F326FB7287A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33" name="Group 128">
            <a:extLst>
              <a:ext uri="{FF2B5EF4-FFF2-40B4-BE49-F238E27FC236}">
                <a16:creationId xmlns:a16="http://schemas.microsoft.com/office/drawing/2014/main" id="{BB3369BA-E1BC-4CD0-B61D-1493768572D4}"/>
              </a:ext>
            </a:extLst>
          </p:cNvPr>
          <p:cNvGrpSpPr/>
          <p:nvPr/>
        </p:nvGrpSpPr>
        <p:grpSpPr>
          <a:xfrm>
            <a:off x="8311520" y="5194433"/>
            <a:ext cx="309740" cy="190838"/>
            <a:chOff x="3668110" y="2448910"/>
            <a:chExt cx="3794234" cy="2165130"/>
          </a:xfrm>
        </p:grpSpPr>
        <p:sp>
          <p:nvSpPr>
            <p:cNvPr id="534" name="Rectangle 129">
              <a:extLst>
                <a:ext uri="{FF2B5EF4-FFF2-40B4-BE49-F238E27FC236}">
                  <a16:creationId xmlns:a16="http://schemas.microsoft.com/office/drawing/2014/main" id="{1A219F12-4D12-45C9-BE04-8ACB8FFB6F2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5" name="Freeform 130">
              <a:extLst>
                <a:ext uri="{FF2B5EF4-FFF2-40B4-BE49-F238E27FC236}">
                  <a16:creationId xmlns:a16="http://schemas.microsoft.com/office/drawing/2014/main" id="{A10C824A-5049-4FB0-8318-D2BEEBDC31D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36" name="Group 131">
              <a:extLst>
                <a:ext uri="{FF2B5EF4-FFF2-40B4-BE49-F238E27FC236}">
                  <a16:creationId xmlns:a16="http://schemas.microsoft.com/office/drawing/2014/main" id="{EFE76913-FF38-49D1-AFE2-40978FEB9C56}"/>
                </a:ext>
              </a:extLst>
            </p:cNvPr>
            <p:cNvGrpSpPr/>
            <p:nvPr/>
          </p:nvGrpSpPr>
          <p:grpSpPr>
            <a:xfrm>
              <a:off x="3941378" y="2603243"/>
              <a:ext cx="3202061" cy="1066110"/>
              <a:chOff x="7939341" y="3037317"/>
              <a:chExt cx="897649" cy="353919"/>
            </a:xfrm>
          </p:grpSpPr>
          <p:sp>
            <p:nvSpPr>
              <p:cNvPr id="537" name="Freeform 132">
                <a:extLst>
                  <a:ext uri="{FF2B5EF4-FFF2-40B4-BE49-F238E27FC236}">
                    <a16:creationId xmlns:a16="http://schemas.microsoft.com/office/drawing/2014/main" id="{D0F7CDCA-DC2B-4B0C-BA33-3A0CCA7AE7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8" name="Freeform 133">
                <a:extLst>
                  <a:ext uri="{FF2B5EF4-FFF2-40B4-BE49-F238E27FC236}">
                    <a16:creationId xmlns:a16="http://schemas.microsoft.com/office/drawing/2014/main" id="{DEE3233A-2361-47A0-AB32-CDE31C23BDC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39" name="Freeform 134">
                <a:extLst>
                  <a:ext uri="{FF2B5EF4-FFF2-40B4-BE49-F238E27FC236}">
                    <a16:creationId xmlns:a16="http://schemas.microsoft.com/office/drawing/2014/main" id="{A5A55FE7-3207-42A7-93B0-EF08A47954C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0" name="Freeform 135">
                <a:extLst>
                  <a:ext uri="{FF2B5EF4-FFF2-40B4-BE49-F238E27FC236}">
                    <a16:creationId xmlns:a16="http://schemas.microsoft.com/office/drawing/2014/main" id="{79A9C481-B1C2-47B6-8438-39CB837000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1" name="Group 136">
            <a:extLst>
              <a:ext uri="{FF2B5EF4-FFF2-40B4-BE49-F238E27FC236}">
                <a16:creationId xmlns:a16="http://schemas.microsoft.com/office/drawing/2014/main" id="{F61C8170-802A-4414-ACE5-DFD953475B85}"/>
              </a:ext>
            </a:extLst>
          </p:cNvPr>
          <p:cNvGrpSpPr/>
          <p:nvPr/>
        </p:nvGrpSpPr>
        <p:grpSpPr>
          <a:xfrm>
            <a:off x="8439827" y="2812309"/>
            <a:ext cx="353678" cy="168275"/>
            <a:chOff x="7493876" y="2774731"/>
            <a:chExt cx="1481958" cy="894622"/>
          </a:xfrm>
        </p:grpSpPr>
        <p:sp>
          <p:nvSpPr>
            <p:cNvPr id="542" name="Freeform 137">
              <a:extLst>
                <a:ext uri="{FF2B5EF4-FFF2-40B4-BE49-F238E27FC236}">
                  <a16:creationId xmlns:a16="http://schemas.microsoft.com/office/drawing/2014/main" id="{6C49ACD1-33EA-49FE-ACA8-B5B97F378EB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43" name="Oval 138">
              <a:extLst>
                <a:ext uri="{FF2B5EF4-FFF2-40B4-BE49-F238E27FC236}">
                  <a16:creationId xmlns:a16="http://schemas.microsoft.com/office/drawing/2014/main" id="{56E3560B-C8DF-43B2-AE76-0DEAA4ED83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44" name="Group 139">
              <a:extLst>
                <a:ext uri="{FF2B5EF4-FFF2-40B4-BE49-F238E27FC236}">
                  <a16:creationId xmlns:a16="http://schemas.microsoft.com/office/drawing/2014/main" id="{F43D4AA7-BC86-458D-965C-21E1A3B8B6D6}"/>
                </a:ext>
              </a:extLst>
            </p:cNvPr>
            <p:cNvGrpSpPr/>
            <p:nvPr/>
          </p:nvGrpSpPr>
          <p:grpSpPr>
            <a:xfrm>
              <a:off x="7713663" y="2848339"/>
              <a:ext cx="1042107" cy="425543"/>
              <a:chOff x="7786941" y="2884917"/>
              <a:chExt cx="897649" cy="353919"/>
            </a:xfrm>
          </p:grpSpPr>
          <p:sp>
            <p:nvSpPr>
              <p:cNvPr id="545" name="Freeform 140">
                <a:extLst>
                  <a:ext uri="{FF2B5EF4-FFF2-40B4-BE49-F238E27FC236}">
                    <a16:creationId xmlns:a16="http://schemas.microsoft.com/office/drawing/2014/main" id="{9C404BBA-0200-49D8-B631-5620E5FDBF3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6" name="Freeform 141">
                <a:extLst>
                  <a:ext uri="{FF2B5EF4-FFF2-40B4-BE49-F238E27FC236}">
                    <a16:creationId xmlns:a16="http://schemas.microsoft.com/office/drawing/2014/main" id="{0453E849-419D-49FF-B540-5BACEA42E6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7" name="Freeform 142">
                <a:extLst>
                  <a:ext uri="{FF2B5EF4-FFF2-40B4-BE49-F238E27FC236}">
                    <a16:creationId xmlns:a16="http://schemas.microsoft.com/office/drawing/2014/main" id="{EF51F472-142A-4E90-8453-49D8F5FB1FD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48" name="Freeform 143">
                <a:extLst>
                  <a:ext uri="{FF2B5EF4-FFF2-40B4-BE49-F238E27FC236}">
                    <a16:creationId xmlns:a16="http://schemas.microsoft.com/office/drawing/2014/main" id="{55D1BDC3-8164-4B25-9132-AACF4D10D99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49" name="Group 144">
            <a:extLst>
              <a:ext uri="{FF2B5EF4-FFF2-40B4-BE49-F238E27FC236}">
                <a16:creationId xmlns:a16="http://schemas.microsoft.com/office/drawing/2014/main" id="{0BD4163A-C071-4B41-A380-833ABAB2ECF3}"/>
              </a:ext>
            </a:extLst>
          </p:cNvPr>
          <p:cNvGrpSpPr/>
          <p:nvPr/>
        </p:nvGrpSpPr>
        <p:grpSpPr>
          <a:xfrm>
            <a:off x="8050070" y="3965994"/>
            <a:ext cx="354986" cy="175668"/>
            <a:chOff x="7493876" y="2774731"/>
            <a:chExt cx="1481958" cy="894622"/>
          </a:xfrm>
        </p:grpSpPr>
        <p:sp>
          <p:nvSpPr>
            <p:cNvPr id="550" name="Freeform 145">
              <a:extLst>
                <a:ext uri="{FF2B5EF4-FFF2-40B4-BE49-F238E27FC236}">
                  <a16:creationId xmlns:a16="http://schemas.microsoft.com/office/drawing/2014/main" id="{5AD5F90C-C3C4-40FB-AED9-4BD34615D5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1" name="Oval 146">
              <a:extLst>
                <a:ext uri="{FF2B5EF4-FFF2-40B4-BE49-F238E27FC236}">
                  <a16:creationId xmlns:a16="http://schemas.microsoft.com/office/drawing/2014/main" id="{9D476198-AA62-4C75-AC65-49E173BB6E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52" name="Group 147">
              <a:extLst>
                <a:ext uri="{FF2B5EF4-FFF2-40B4-BE49-F238E27FC236}">
                  <a16:creationId xmlns:a16="http://schemas.microsoft.com/office/drawing/2014/main" id="{43ED5730-5A4A-475D-9712-5998B44D91A4}"/>
                </a:ext>
              </a:extLst>
            </p:cNvPr>
            <p:cNvGrpSpPr/>
            <p:nvPr/>
          </p:nvGrpSpPr>
          <p:grpSpPr>
            <a:xfrm>
              <a:off x="7713663" y="2848339"/>
              <a:ext cx="1042107" cy="425543"/>
              <a:chOff x="7786941" y="2884917"/>
              <a:chExt cx="897649" cy="353919"/>
            </a:xfrm>
          </p:grpSpPr>
          <p:sp>
            <p:nvSpPr>
              <p:cNvPr id="553" name="Freeform 148">
                <a:extLst>
                  <a:ext uri="{FF2B5EF4-FFF2-40B4-BE49-F238E27FC236}">
                    <a16:creationId xmlns:a16="http://schemas.microsoft.com/office/drawing/2014/main" id="{D993F553-F5CE-42E9-A8D6-4DF8583267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4" name="Freeform 149">
                <a:extLst>
                  <a:ext uri="{FF2B5EF4-FFF2-40B4-BE49-F238E27FC236}">
                    <a16:creationId xmlns:a16="http://schemas.microsoft.com/office/drawing/2014/main" id="{52B180E3-596C-4F32-95D9-5C8717583F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5" name="Freeform 150">
                <a:extLst>
                  <a:ext uri="{FF2B5EF4-FFF2-40B4-BE49-F238E27FC236}">
                    <a16:creationId xmlns:a16="http://schemas.microsoft.com/office/drawing/2014/main" id="{5ACECFD5-DCF2-467B-B8E0-989F702290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56" name="Freeform 151">
                <a:extLst>
                  <a:ext uri="{FF2B5EF4-FFF2-40B4-BE49-F238E27FC236}">
                    <a16:creationId xmlns:a16="http://schemas.microsoft.com/office/drawing/2014/main" id="{122A787F-670B-4642-ACA6-29D9EFD9B03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57" name="Group 152">
            <a:extLst>
              <a:ext uri="{FF2B5EF4-FFF2-40B4-BE49-F238E27FC236}">
                <a16:creationId xmlns:a16="http://schemas.microsoft.com/office/drawing/2014/main" id="{52DCE418-24EA-44EC-B930-33905511CE2B}"/>
              </a:ext>
            </a:extLst>
          </p:cNvPr>
          <p:cNvGrpSpPr/>
          <p:nvPr/>
        </p:nvGrpSpPr>
        <p:grpSpPr>
          <a:xfrm>
            <a:off x="10884085" y="3601365"/>
            <a:ext cx="170989" cy="97052"/>
            <a:chOff x="7493876" y="2774731"/>
            <a:chExt cx="1481958" cy="894622"/>
          </a:xfrm>
        </p:grpSpPr>
        <p:sp>
          <p:nvSpPr>
            <p:cNvPr id="558" name="Freeform 153">
              <a:extLst>
                <a:ext uri="{FF2B5EF4-FFF2-40B4-BE49-F238E27FC236}">
                  <a16:creationId xmlns:a16="http://schemas.microsoft.com/office/drawing/2014/main" id="{D487B11A-158E-4BAA-BC83-E60156F9010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59" name="Oval 154">
              <a:extLst>
                <a:ext uri="{FF2B5EF4-FFF2-40B4-BE49-F238E27FC236}">
                  <a16:creationId xmlns:a16="http://schemas.microsoft.com/office/drawing/2014/main" id="{899C8F8E-E55E-4A0D-A3D1-C411224F8910}"/>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0" name="Group 155">
              <a:extLst>
                <a:ext uri="{FF2B5EF4-FFF2-40B4-BE49-F238E27FC236}">
                  <a16:creationId xmlns:a16="http://schemas.microsoft.com/office/drawing/2014/main" id="{071F2AAD-1FFE-40AF-9CDB-D0947B6CD26C}"/>
                </a:ext>
              </a:extLst>
            </p:cNvPr>
            <p:cNvGrpSpPr/>
            <p:nvPr/>
          </p:nvGrpSpPr>
          <p:grpSpPr>
            <a:xfrm>
              <a:off x="7713663" y="2848339"/>
              <a:ext cx="1042107" cy="425543"/>
              <a:chOff x="7786941" y="2884917"/>
              <a:chExt cx="897649" cy="353919"/>
            </a:xfrm>
          </p:grpSpPr>
          <p:sp>
            <p:nvSpPr>
              <p:cNvPr id="561" name="Freeform 156">
                <a:extLst>
                  <a:ext uri="{FF2B5EF4-FFF2-40B4-BE49-F238E27FC236}">
                    <a16:creationId xmlns:a16="http://schemas.microsoft.com/office/drawing/2014/main" id="{233BB0F0-D3C8-43CF-ACC0-F75C7434A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2" name="Freeform 157">
                <a:extLst>
                  <a:ext uri="{FF2B5EF4-FFF2-40B4-BE49-F238E27FC236}">
                    <a16:creationId xmlns:a16="http://schemas.microsoft.com/office/drawing/2014/main" id="{3AD46124-6033-4C14-9931-28EA6DA882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3" name="Freeform 158">
                <a:extLst>
                  <a:ext uri="{FF2B5EF4-FFF2-40B4-BE49-F238E27FC236}">
                    <a16:creationId xmlns:a16="http://schemas.microsoft.com/office/drawing/2014/main" id="{8865A333-CD32-4D2E-A25A-5A18D6BEE6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64" name="Freeform 159">
                <a:extLst>
                  <a:ext uri="{FF2B5EF4-FFF2-40B4-BE49-F238E27FC236}">
                    <a16:creationId xmlns:a16="http://schemas.microsoft.com/office/drawing/2014/main" id="{2308450C-7831-418B-BAFE-0C9F625DF4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65" name="Group 160">
            <a:extLst>
              <a:ext uri="{FF2B5EF4-FFF2-40B4-BE49-F238E27FC236}">
                <a16:creationId xmlns:a16="http://schemas.microsoft.com/office/drawing/2014/main" id="{F4B37DA7-E365-4D99-AB32-D473E7B21612}"/>
              </a:ext>
            </a:extLst>
          </p:cNvPr>
          <p:cNvGrpSpPr/>
          <p:nvPr/>
        </p:nvGrpSpPr>
        <p:grpSpPr>
          <a:xfrm>
            <a:off x="10410609" y="3496138"/>
            <a:ext cx="353678" cy="198344"/>
            <a:chOff x="7493876" y="2774731"/>
            <a:chExt cx="1481958" cy="894622"/>
          </a:xfrm>
        </p:grpSpPr>
        <p:sp>
          <p:nvSpPr>
            <p:cNvPr id="566" name="Freeform 161">
              <a:extLst>
                <a:ext uri="{FF2B5EF4-FFF2-40B4-BE49-F238E27FC236}">
                  <a16:creationId xmlns:a16="http://schemas.microsoft.com/office/drawing/2014/main" id="{31F3F050-B26C-4F3D-A9D7-D43F03F21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67" name="Oval 162">
              <a:extLst>
                <a:ext uri="{FF2B5EF4-FFF2-40B4-BE49-F238E27FC236}">
                  <a16:creationId xmlns:a16="http://schemas.microsoft.com/office/drawing/2014/main" id="{5431E9CE-C8E9-4180-97D8-B1222748C7F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68" name="Group 163">
              <a:extLst>
                <a:ext uri="{FF2B5EF4-FFF2-40B4-BE49-F238E27FC236}">
                  <a16:creationId xmlns:a16="http://schemas.microsoft.com/office/drawing/2014/main" id="{08A816E4-05A7-47B0-8F43-9EAE161B7861}"/>
                </a:ext>
              </a:extLst>
            </p:cNvPr>
            <p:cNvGrpSpPr/>
            <p:nvPr/>
          </p:nvGrpSpPr>
          <p:grpSpPr>
            <a:xfrm>
              <a:off x="7713663" y="2848339"/>
              <a:ext cx="1042107" cy="425543"/>
              <a:chOff x="7786941" y="2884917"/>
              <a:chExt cx="897649" cy="353919"/>
            </a:xfrm>
          </p:grpSpPr>
          <p:sp>
            <p:nvSpPr>
              <p:cNvPr id="569" name="Freeform 164">
                <a:extLst>
                  <a:ext uri="{FF2B5EF4-FFF2-40B4-BE49-F238E27FC236}">
                    <a16:creationId xmlns:a16="http://schemas.microsoft.com/office/drawing/2014/main" id="{CD602102-587B-4685-BC6F-33F9CACBE7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0" name="Freeform 165">
                <a:extLst>
                  <a:ext uri="{FF2B5EF4-FFF2-40B4-BE49-F238E27FC236}">
                    <a16:creationId xmlns:a16="http://schemas.microsoft.com/office/drawing/2014/main" id="{5329689E-C25A-444C-B967-ACB3DBDA501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1" name="Freeform 166">
                <a:extLst>
                  <a:ext uri="{FF2B5EF4-FFF2-40B4-BE49-F238E27FC236}">
                    <a16:creationId xmlns:a16="http://schemas.microsoft.com/office/drawing/2014/main" id="{E32B3314-9985-4A0E-9E32-535ADFB759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2" name="Freeform 167">
                <a:extLst>
                  <a:ext uri="{FF2B5EF4-FFF2-40B4-BE49-F238E27FC236}">
                    <a16:creationId xmlns:a16="http://schemas.microsoft.com/office/drawing/2014/main" id="{CB706A09-3FAD-491D-BCD8-A1F95B5A49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73" name="Group 168">
            <a:extLst>
              <a:ext uri="{FF2B5EF4-FFF2-40B4-BE49-F238E27FC236}">
                <a16:creationId xmlns:a16="http://schemas.microsoft.com/office/drawing/2014/main" id="{77EFDB06-5789-43CA-A8F7-40AEA2FD0178}"/>
              </a:ext>
            </a:extLst>
          </p:cNvPr>
          <p:cNvGrpSpPr/>
          <p:nvPr/>
        </p:nvGrpSpPr>
        <p:grpSpPr>
          <a:xfrm>
            <a:off x="9948724" y="2202292"/>
            <a:ext cx="353678" cy="198344"/>
            <a:chOff x="7493876" y="2774731"/>
            <a:chExt cx="1481958" cy="894622"/>
          </a:xfrm>
        </p:grpSpPr>
        <p:sp>
          <p:nvSpPr>
            <p:cNvPr id="574" name="Freeform 169">
              <a:extLst>
                <a:ext uri="{FF2B5EF4-FFF2-40B4-BE49-F238E27FC236}">
                  <a16:creationId xmlns:a16="http://schemas.microsoft.com/office/drawing/2014/main" id="{F4CDD792-8561-4631-A8A7-FA5B8A6D6E5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75" name="Oval 170">
              <a:extLst>
                <a:ext uri="{FF2B5EF4-FFF2-40B4-BE49-F238E27FC236}">
                  <a16:creationId xmlns:a16="http://schemas.microsoft.com/office/drawing/2014/main" id="{57C419A4-9ABA-4AAD-A24C-76D5D6176D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76" name="Group 171">
              <a:extLst>
                <a:ext uri="{FF2B5EF4-FFF2-40B4-BE49-F238E27FC236}">
                  <a16:creationId xmlns:a16="http://schemas.microsoft.com/office/drawing/2014/main" id="{EFA56E69-6F56-4B40-A427-D0603D11BCAE}"/>
                </a:ext>
              </a:extLst>
            </p:cNvPr>
            <p:cNvGrpSpPr/>
            <p:nvPr/>
          </p:nvGrpSpPr>
          <p:grpSpPr>
            <a:xfrm>
              <a:off x="7713663" y="2848339"/>
              <a:ext cx="1042107" cy="425543"/>
              <a:chOff x="7786941" y="2884917"/>
              <a:chExt cx="897649" cy="353919"/>
            </a:xfrm>
          </p:grpSpPr>
          <p:sp>
            <p:nvSpPr>
              <p:cNvPr id="577" name="Freeform 172">
                <a:extLst>
                  <a:ext uri="{FF2B5EF4-FFF2-40B4-BE49-F238E27FC236}">
                    <a16:creationId xmlns:a16="http://schemas.microsoft.com/office/drawing/2014/main" id="{6D8E6A8A-CF8F-494C-90BA-6D481BFFAF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8" name="Freeform 173">
                <a:extLst>
                  <a:ext uri="{FF2B5EF4-FFF2-40B4-BE49-F238E27FC236}">
                    <a16:creationId xmlns:a16="http://schemas.microsoft.com/office/drawing/2014/main" id="{018675D0-071B-4381-A63C-F7CB7F9B25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9" name="Freeform 174">
                <a:extLst>
                  <a:ext uri="{FF2B5EF4-FFF2-40B4-BE49-F238E27FC236}">
                    <a16:creationId xmlns:a16="http://schemas.microsoft.com/office/drawing/2014/main" id="{13337703-C3C7-4341-87E3-2719296999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0" name="Freeform 175">
                <a:extLst>
                  <a:ext uri="{FF2B5EF4-FFF2-40B4-BE49-F238E27FC236}">
                    <a16:creationId xmlns:a16="http://schemas.microsoft.com/office/drawing/2014/main" id="{B4A3CCA6-81B6-4052-8972-A62FF1019E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1" name="Group 176">
            <a:extLst>
              <a:ext uri="{FF2B5EF4-FFF2-40B4-BE49-F238E27FC236}">
                <a16:creationId xmlns:a16="http://schemas.microsoft.com/office/drawing/2014/main" id="{3E83800D-CC51-4302-BAC4-7DB59B33E420}"/>
              </a:ext>
            </a:extLst>
          </p:cNvPr>
          <p:cNvGrpSpPr/>
          <p:nvPr/>
        </p:nvGrpSpPr>
        <p:grpSpPr>
          <a:xfrm>
            <a:off x="10527214" y="2613367"/>
            <a:ext cx="353678" cy="198344"/>
            <a:chOff x="7493876" y="2774731"/>
            <a:chExt cx="1481958" cy="894622"/>
          </a:xfrm>
        </p:grpSpPr>
        <p:sp>
          <p:nvSpPr>
            <p:cNvPr id="582" name="Freeform 177">
              <a:extLst>
                <a:ext uri="{FF2B5EF4-FFF2-40B4-BE49-F238E27FC236}">
                  <a16:creationId xmlns:a16="http://schemas.microsoft.com/office/drawing/2014/main" id="{375D8B48-B1B1-4B69-8ADD-1ED2F5766F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83" name="Oval 178">
              <a:extLst>
                <a:ext uri="{FF2B5EF4-FFF2-40B4-BE49-F238E27FC236}">
                  <a16:creationId xmlns:a16="http://schemas.microsoft.com/office/drawing/2014/main" id="{DD76FD20-E6CF-49EE-BB9F-7167A628C4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84" name="Group 179">
              <a:extLst>
                <a:ext uri="{FF2B5EF4-FFF2-40B4-BE49-F238E27FC236}">
                  <a16:creationId xmlns:a16="http://schemas.microsoft.com/office/drawing/2014/main" id="{8B6B2DF2-1160-41E3-9104-87EC1C215478}"/>
                </a:ext>
              </a:extLst>
            </p:cNvPr>
            <p:cNvGrpSpPr/>
            <p:nvPr/>
          </p:nvGrpSpPr>
          <p:grpSpPr>
            <a:xfrm>
              <a:off x="7713663" y="2848339"/>
              <a:ext cx="1042107" cy="425543"/>
              <a:chOff x="7786941" y="2884917"/>
              <a:chExt cx="897649" cy="353919"/>
            </a:xfrm>
          </p:grpSpPr>
          <p:sp>
            <p:nvSpPr>
              <p:cNvPr id="585" name="Freeform 180">
                <a:extLst>
                  <a:ext uri="{FF2B5EF4-FFF2-40B4-BE49-F238E27FC236}">
                    <a16:creationId xmlns:a16="http://schemas.microsoft.com/office/drawing/2014/main" id="{C3F68814-4C88-4C7B-81AF-E39D868B21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6" name="Freeform 181">
                <a:extLst>
                  <a:ext uri="{FF2B5EF4-FFF2-40B4-BE49-F238E27FC236}">
                    <a16:creationId xmlns:a16="http://schemas.microsoft.com/office/drawing/2014/main" id="{4A4DF3B9-7579-495F-B5AA-54C326E3695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7" name="Freeform 182">
                <a:extLst>
                  <a:ext uri="{FF2B5EF4-FFF2-40B4-BE49-F238E27FC236}">
                    <a16:creationId xmlns:a16="http://schemas.microsoft.com/office/drawing/2014/main" id="{9C181132-2229-46A2-A0AB-B13EE0E3DB5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8" name="Freeform 183">
                <a:extLst>
                  <a:ext uri="{FF2B5EF4-FFF2-40B4-BE49-F238E27FC236}">
                    <a16:creationId xmlns:a16="http://schemas.microsoft.com/office/drawing/2014/main" id="{3A680DC9-8672-4625-B402-AA346FE8ED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89" name="Group 184">
            <a:extLst>
              <a:ext uri="{FF2B5EF4-FFF2-40B4-BE49-F238E27FC236}">
                <a16:creationId xmlns:a16="http://schemas.microsoft.com/office/drawing/2014/main" id="{B5E4EF66-64BC-48BB-96B7-7DB4FC533FBA}"/>
              </a:ext>
            </a:extLst>
          </p:cNvPr>
          <p:cNvGrpSpPr/>
          <p:nvPr/>
        </p:nvGrpSpPr>
        <p:grpSpPr>
          <a:xfrm>
            <a:off x="10643825" y="2107963"/>
            <a:ext cx="353678" cy="198344"/>
            <a:chOff x="7493876" y="2774731"/>
            <a:chExt cx="1481958" cy="894622"/>
          </a:xfrm>
        </p:grpSpPr>
        <p:sp>
          <p:nvSpPr>
            <p:cNvPr id="590" name="Freeform 185">
              <a:extLst>
                <a:ext uri="{FF2B5EF4-FFF2-40B4-BE49-F238E27FC236}">
                  <a16:creationId xmlns:a16="http://schemas.microsoft.com/office/drawing/2014/main" id="{4005F594-0B61-49EB-BD87-74F65F42528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1" name="Oval 186">
              <a:extLst>
                <a:ext uri="{FF2B5EF4-FFF2-40B4-BE49-F238E27FC236}">
                  <a16:creationId xmlns:a16="http://schemas.microsoft.com/office/drawing/2014/main" id="{A720B35B-4122-4A5B-91F9-E77A183EFD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592" name="Group 187">
              <a:extLst>
                <a:ext uri="{FF2B5EF4-FFF2-40B4-BE49-F238E27FC236}">
                  <a16:creationId xmlns:a16="http://schemas.microsoft.com/office/drawing/2014/main" id="{9C1BE4F1-C9B3-41D4-8199-DBED74B8736C}"/>
                </a:ext>
              </a:extLst>
            </p:cNvPr>
            <p:cNvGrpSpPr/>
            <p:nvPr/>
          </p:nvGrpSpPr>
          <p:grpSpPr>
            <a:xfrm>
              <a:off x="7713663" y="2848339"/>
              <a:ext cx="1042107" cy="425543"/>
              <a:chOff x="7786941" y="2884917"/>
              <a:chExt cx="897649" cy="353919"/>
            </a:xfrm>
          </p:grpSpPr>
          <p:sp>
            <p:nvSpPr>
              <p:cNvPr id="593" name="Freeform 188">
                <a:extLst>
                  <a:ext uri="{FF2B5EF4-FFF2-40B4-BE49-F238E27FC236}">
                    <a16:creationId xmlns:a16="http://schemas.microsoft.com/office/drawing/2014/main" id="{CA321DB8-B336-4106-865F-4F089F9CDF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4" name="Freeform 189">
                <a:extLst>
                  <a:ext uri="{FF2B5EF4-FFF2-40B4-BE49-F238E27FC236}">
                    <a16:creationId xmlns:a16="http://schemas.microsoft.com/office/drawing/2014/main" id="{258F6064-C1DB-49B4-A2C4-FC06FC59A04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5" name="Freeform 190">
                <a:extLst>
                  <a:ext uri="{FF2B5EF4-FFF2-40B4-BE49-F238E27FC236}">
                    <a16:creationId xmlns:a16="http://schemas.microsoft.com/office/drawing/2014/main" id="{7010DE1F-90CF-4E10-AB0E-84C0285151C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596" name="Freeform 191">
                <a:extLst>
                  <a:ext uri="{FF2B5EF4-FFF2-40B4-BE49-F238E27FC236}">
                    <a16:creationId xmlns:a16="http://schemas.microsoft.com/office/drawing/2014/main" id="{E8F33FAD-70BD-40C4-B89F-FFD39B63B8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597" name="Group 192">
            <a:extLst>
              <a:ext uri="{FF2B5EF4-FFF2-40B4-BE49-F238E27FC236}">
                <a16:creationId xmlns:a16="http://schemas.microsoft.com/office/drawing/2014/main" id="{2D449D6F-F355-4B82-BF00-55348E19EB03}"/>
              </a:ext>
            </a:extLst>
          </p:cNvPr>
          <p:cNvGrpSpPr/>
          <p:nvPr/>
        </p:nvGrpSpPr>
        <p:grpSpPr>
          <a:xfrm>
            <a:off x="9098788" y="3956624"/>
            <a:ext cx="367224" cy="240304"/>
            <a:chOff x="7493876" y="2774731"/>
            <a:chExt cx="1481958" cy="894622"/>
          </a:xfrm>
        </p:grpSpPr>
        <p:sp>
          <p:nvSpPr>
            <p:cNvPr id="598" name="Freeform 193">
              <a:extLst>
                <a:ext uri="{FF2B5EF4-FFF2-40B4-BE49-F238E27FC236}">
                  <a16:creationId xmlns:a16="http://schemas.microsoft.com/office/drawing/2014/main" id="{2611C714-43F0-45B6-A0D0-CE0BBAADEF6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599" name="Oval 194">
              <a:extLst>
                <a:ext uri="{FF2B5EF4-FFF2-40B4-BE49-F238E27FC236}">
                  <a16:creationId xmlns:a16="http://schemas.microsoft.com/office/drawing/2014/main" id="{AB0FBC30-3D27-4317-BF06-85D82FB1D3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0" name="Group 195">
              <a:extLst>
                <a:ext uri="{FF2B5EF4-FFF2-40B4-BE49-F238E27FC236}">
                  <a16:creationId xmlns:a16="http://schemas.microsoft.com/office/drawing/2014/main" id="{0874C253-B160-4F0E-8B1D-3D69114C5CD0}"/>
                </a:ext>
              </a:extLst>
            </p:cNvPr>
            <p:cNvGrpSpPr/>
            <p:nvPr/>
          </p:nvGrpSpPr>
          <p:grpSpPr>
            <a:xfrm>
              <a:off x="7713663" y="2848339"/>
              <a:ext cx="1042107" cy="425543"/>
              <a:chOff x="7786941" y="2884917"/>
              <a:chExt cx="897649" cy="353919"/>
            </a:xfrm>
          </p:grpSpPr>
          <p:sp>
            <p:nvSpPr>
              <p:cNvPr id="601" name="Freeform 196">
                <a:extLst>
                  <a:ext uri="{FF2B5EF4-FFF2-40B4-BE49-F238E27FC236}">
                    <a16:creationId xmlns:a16="http://schemas.microsoft.com/office/drawing/2014/main" id="{F15608A9-6E6C-465D-B984-7E87C31681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2" name="Freeform 197">
                <a:extLst>
                  <a:ext uri="{FF2B5EF4-FFF2-40B4-BE49-F238E27FC236}">
                    <a16:creationId xmlns:a16="http://schemas.microsoft.com/office/drawing/2014/main" id="{B4D933DE-9679-49B4-A815-6A5547F4D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3" name="Freeform 198">
                <a:extLst>
                  <a:ext uri="{FF2B5EF4-FFF2-40B4-BE49-F238E27FC236}">
                    <a16:creationId xmlns:a16="http://schemas.microsoft.com/office/drawing/2014/main" id="{200F6C10-E2DE-4AD8-A503-F27E58A5CCF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04" name="Freeform 199">
                <a:extLst>
                  <a:ext uri="{FF2B5EF4-FFF2-40B4-BE49-F238E27FC236}">
                    <a16:creationId xmlns:a16="http://schemas.microsoft.com/office/drawing/2014/main" id="{40E24719-8C38-4DCC-A859-305816DD17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05" name="Group 200">
            <a:extLst>
              <a:ext uri="{FF2B5EF4-FFF2-40B4-BE49-F238E27FC236}">
                <a16:creationId xmlns:a16="http://schemas.microsoft.com/office/drawing/2014/main" id="{E77790D8-426A-42BC-A4AD-285889602C8F}"/>
              </a:ext>
            </a:extLst>
          </p:cNvPr>
          <p:cNvGrpSpPr/>
          <p:nvPr/>
        </p:nvGrpSpPr>
        <p:grpSpPr>
          <a:xfrm>
            <a:off x="9980126" y="2661565"/>
            <a:ext cx="353678" cy="198344"/>
            <a:chOff x="7493876" y="2774731"/>
            <a:chExt cx="1481958" cy="894622"/>
          </a:xfrm>
        </p:grpSpPr>
        <p:sp>
          <p:nvSpPr>
            <p:cNvPr id="606" name="Freeform 201">
              <a:extLst>
                <a:ext uri="{FF2B5EF4-FFF2-40B4-BE49-F238E27FC236}">
                  <a16:creationId xmlns:a16="http://schemas.microsoft.com/office/drawing/2014/main" id="{D84C7679-141D-4914-84E7-30D4B33434E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07" name="Oval 202">
              <a:extLst>
                <a:ext uri="{FF2B5EF4-FFF2-40B4-BE49-F238E27FC236}">
                  <a16:creationId xmlns:a16="http://schemas.microsoft.com/office/drawing/2014/main" id="{F3734631-8BAE-4635-BB21-307F59BDB7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08" name="Group 203">
              <a:extLst>
                <a:ext uri="{FF2B5EF4-FFF2-40B4-BE49-F238E27FC236}">
                  <a16:creationId xmlns:a16="http://schemas.microsoft.com/office/drawing/2014/main" id="{547B0C3B-C1F3-476C-BC4A-CCFD4DCE8B79}"/>
                </a:ext>
              </a:extLst>
            </p:cNvPr>
            <p:cNvGrpSpPr/>
            <p:nvPr/>
          </p:nvGrpSpPr>
          <p:grpSpPr>
            <a:xfrm>
              <a:off x="7713663" y="2848339"/>
              <a:ext cx="1042107" cy="425543"/>
              <a:chOff x="7786941" y="2884917"/>
              <a:chExt cx="897649" cy="353919"/>
            </a:xfrm>
          </p:grpSpPr>
          <p:sp>
            <p:nvSpPr>
              <p:cNvPr id="609" name="Freeform 204">
                <a:extLst>
                  <a:ext uri="{FF2B5EF4-FFF2-40B4-BE49-F238E27FC236}">
                    <a16:creationId xmlns:a16="http://schemas.microsoft.com/office/drawing/2014/main" id="{4D738493-6322-404B-B2C8-574DE55ECC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0" name="Freeform 205">
                <a:extLst>
                  <a:ext uri="{FF2B5EF4-FFF2-40B4-BE49-F238E27FC236}">
                    <a16:creationId xmlns:a16="http://schemas.microsoft.com/office/drawing/2014/main" id="{C520B894-AA3B-4EDE-946E-87014B09FE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1" name="Freeform 206">
                <a:extLst>
                  <a:ext uri="{FF2B5EF4-FFF2-40B4-BE49-F238E27FC236}">
                    <a16:creationId xmlns:a16="http://schemas.microsoft.com/office/drawing/2014/main" id="{4E6744B4-2DEC-480F-97F0-5B65BDA0A21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2" name="Freeform 207">
                <a:extLst>
                  <a:ext uri="{FF2B5EF4-FFF2-40B4-BE49-F238E27FC236}">
                    <a16:creationId xmlns:a16="http://schemas.microsoft.com/office/drawing/2014/main" id="{566F4DA7-AFE3-47B8-8EEB-AECF69916E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13" name="Group 208">
            <a:extLst>
              <a:ext uri="{FF2B5EF4-FFF2-40B4-BE49-F238E27FC236}">
                <a16:creationId xmlns:a16="http://schemas.microsoft.com/office/drawing/2014/main" id="{310E4B20-EF9C-4249-829D-00892AAF4291}"/>
              </a:ext>
            </a:extLst>
          </p:cNvPr>
          <p:cNvGrpSpPr/>
          <p:nvPr/>
        </p:nvGrpSpPr>
        <p:grpSpPr>
          <a:xfrm>
            <a:off x="9497138" y="3394032"/>
            <a:ext cx="367224" cy="240304"/>
            <a:chOff x="7493876" y="2774731"/>
            <a:chExt cx="1481958" cy="894622"/>
          </a:xfrm>
        </p:grpSpPr>
        <p:sp>
          <p:nvSpPr>
            <p:cNvPr id="614" name="Freeform 209">
              <a:extLst>
                <a:ext uri="{FF2B5EF4-FFF2-40B4-BE49-F238E27FC236}">
                  <a16:creationId xmlns:a16="http://schemas.microsoft.com/office/drawing/2014/main" id="{C0215B11-4A37-4601-89D5-312A1A69FF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15" name="Oval 210">
              <a:extLst>
                <a:ext uri="{FF2B5EF4-FFF2-40B4-BE49-F238E27FC236}">
                  <a16:creationId xmlns:a16="http://schemas.microsoft.com/office/drawing/2014/main" id="{D39F4E47-0C6B-4E99-AE94-30F52008F2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16" name="Group 211">
              <a:extLst>
                <a:ext uri="{FF2B5EF4-FFF2-40B4-BE49-F238E27FC236}">
                  <a16:creationId xmlns:a16="http://schemas.microsoft.com/office/drawing/2014/main" id="{0999AFC8-12DD-4F18-ADF9-0460F3B3EA32}"/>
                </a:ext>
              </a:extLst>
            </p:cNvPr>
            <p:cNvGrpSpPr/>
            <p:nvPr/>
          </p:nvGrpSpPr>
          <p:grpSpPr>
            <a:xfrm>
              <a:off x="7713663" y="2848339"/>
              <a:ext cx="1042107" cy="425543"/>
              <a:chOff x="7786941" y="2884917"/>
              <a:chExt cx="897649" cy="353919"/>
            </a:xfrm>
          </p:grpSpPr>
          <p:sp>
            <p:nvSpPr>
              <p:cNvPr id="617" name="Freeform 212">
                <a:extLst>
                  <a:ext uri="{FF2B5EF4-FFF2-40B4-BE49-F238E27FC236}">
                    <a16:creationId xmlns:a16="http://schemas.microsoft.com/office/drawing/2014/main" id="{12450890-6329-4297-B20F-14406C9D2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8" name="Freeform 213">
                <a:extLst>
                  <a:ext uri="{FF2B5EF4-FFF2-40B4-BE49-F238E27FC236}">
                    <a16:creationId xmlns:a16="http://schemas.microsoft.com/office/drawing/2014/main" id="{63518F75-EE84-447C-847C-A4FB2A561A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19" name="Freeform 214">
                <a:extLst>
                  <a:ext uri="{FF2B5EF4-FFF2-40B4-BE49-F238E27FC236}">
                    <a16:creationId xmlns:a16="http://schemas.microsoft.com/office/drawing/2014/main" id="{946C0529-2459-4FF7-BD4C-CA0219B746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0" name="Freeform 215">
                <a:extLst>
                  <a:ext uri="{FF2B5EF4-FFF2-40B4-BE49-F238E27FC236}">
                    <a16:creationId xmlns:a16="http://schemas.microsoft.com/office/drawing/2014/main" id="{F50F0F48-781D-4268-BD75-968399AF6E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1" name="Group 216">
            <a:extLst>
              <a:ext uri="{FF2B5EF4-FFF2-40B4-BE49-F238E27FC236}">
                <a16:creationId xmlns:a16="http://schemas.microsoft.com/office/drawing/2014/main" id="{849D0D87-47CB-4E38-8147-4C7FAAF50F8C}"/>
              </a:ext>
            </a:extLst>
          </p:cNvPr>
          <p:cNvGrpSpPr/>
          <p:nvPr/>
        </p:nvGrpSpPr>
        <p:grpSpPr>
          <a:xfrm>
            <a:off x="9601554" y="3999763"/>
            <a:ext cx="367224" cy="240304"/>
            <a:chOff x="7493876" y="2774731"/>
            <a:chExt cx="1481958" cy="894622"/>
          </a:xfrm>
        </p:grpSpPr>
        <p:sp>
          <p:nvSpPr>
            <p:cNvPr id="622" name="Freeform 217">
              <a:extLst>
                <a:ext uri="{FF2B5EF4-FFF2-40B4-BE49-F238E27FC236}">
                  <a16:creationId xmlns:a16="http://schemas.microsoft.com/office/drawing/2014/main" id="{E4FF4542-98FC-4F65-ABBB-F57EF35EEDF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23" name="Oval 218">
              <a:extLst>
                <a:ext uri="{FF2B5EF4-FFF2-40B4-BE49-F238E27FC236}">
                  <a16:creationId xmlns:a16="http://schemas.microsoft.com/office/drawing/2014/main" id="{37BCD6DA-2CF6-40C3-8B12-5FE4DFD09FA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24" name="Group 219">
              <a:extLst>
                <a:ext uri="{FF2B5EF4-FFF2-40B4-BE49-F238E27FC236}">
                  <a16:creationId xmlns:a16="http://schemas.microsoft.com/office/drawing/2014/main" id="{644F589E-9D86-47BE-9399-C2E9EF6A9419}"/>
                </a:ext>
              </a:extLst>
            </p:cNvPr>
            <p:cNvGrpSpPr/>
            <p:nvPr/>
          </p:nvGrpSpPr>
          <p:grpSpPr>
            <a:xfrm>
              <a:off x="7713663" y="2848339"/>
              <a:ext cx="1042107" cy="425543"/>
              <a:chOff x="7786941" y="2884917"/>
              <a:chExt cx="897649" cy="353919"/>
            </a:xfrm>
          </p:grpSpPr>
          <p:sp>
            <p:nvSpPr>
              <p:cNvPr id="625" name="Freeform 220">
                <a:extLst>
                  <a:ext uri="{FF2B5EF4-FFF2-40B4-BE49-F238E27FC236}">
                    <a16:creationId xmlns:a16="http://schemas.microsoft.com/office/drawing/2014/main" id="{EDE921A9-F4E9-468C-A8AF-98D8CBC9BC7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6" name="Freeform 221">
                <a:extLst>
                  <a:ext uri="{FF2B5EF4-FFF2-40B4-BE49-F238E27FC236}">
                    <a16:creationId xmlns:a16="http://schemas.microsoft.com/office/drawing/2014/main" id="{F539B9C6-2E24-4A13-A16F-5F7621C8C2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7" name="Freeform 222">
                <a:extLst>
                  <a:ext uri="{FF2B5EF4-FFF2-40B4-BE49-F238E27FC236}">
                    <a16:creationId xmlns:a16="http://schemas.microsoft.com/office/drawing/2014/main" id="{6C242EDA-28D5-4BF4-814E-D18604E7AE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28" name="Freeform 223">
                <a:extLst>
                  <a:ext uri="{FF2B5EF4-FFF2-40B4-BE49-F238E27FC236}">
                    <a16:creationId xmlns:a16="http://schemas.microsoft.com/office/drawing/2014/main" id="{BC37D805-177F-47B2-BE51-A0DA2AFD9C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29" name="Group 224">
            <a:extLst>
              <a:ext uri="{FF2B5EF4-FFF2-40B4-BE49-F238E27FC236}">
                <a16:creationId xmlns:a16="http://schemas.microsoft.com/office/drawing/2014/main" id="{A928F4F3-EB24-423C-A7F5-7808E7A2B4D1}"/>
              </a:ext>
            </a:extLst>
          </p:cNvPr>
          <p:cNvGrpSpPr/>
          <p:nvPr/>
        </p:nvGrpSpPr>
        <p:grpSpPr>
          <a:xfrm>
            <a:off x="10375259" y="3992325"/>
            <a:ext cx="353678" cy="198344"/>
            <a:chOff x="7493876" y="2774731"/>
            <a:chExt cx="1481958" cy="894622"/>
          </a:xfrm>
        </p:grpSpPr>
        <p:sp>
          <p:nvSpPr>
            <p:cNvPr id="630" name="Freeform 225">
              <a:extLst>
                <a:ext uri="{FF2B5EF4-FFF2-40B4-BE49-F238E27FC236}">
                  <a16:creationId xmlns:a16="http://schemas.microsoft.com/office/drawing/2014/main" id="{BC0FC8A3-7E72-44C1-89F4-476FF569574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1" name="Oval 226">
              <a:extLst>
                <a:ext uri="{FF2B5EF4-FFF2-40B4-BE49-F238E27FC236}">
                  <a16:creationId xmlns:a16="http://schemas.microsoft.com/office/drawing/2014/main" id="{549DE86D-726F-459A-913B-12D3218BBA8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32" name="Group 227">
              <a:extLst>
                <a:ext uri="{FF2B5EF4-FFF2-40B4-BE49-F238E27FC236}">
                  <a16:creationId xmlns:a16="http://schemas.microsoft.com/office/drawing/2014/main" id="{E4678D0B-E53B-481B-BFD9-2E09F45A0419}"/>
                </a:ext>
              </a:extLst>
            </p:cNvPr>
            <p:cNvGrpSpPr/>
            <p:nvPr/>
          </p:nvGrpSpPr>
          <p:grpSpPr>
            <a:xfrm>
              <a:off x="7713663" y="2848339"/>
              <a:ext cx="1042107" cy="425543"/>
              <a:chOff x="7786941" y="2884917"/>
              <a:chExt cx="897649" cy="353919"/>
            </a:xfrm>
          </p:grpSpPr>
          <p:sp>
            <p:nvSpPr>
              <p:cNvPr id="633" name="Freeform 228">
                <a:extLst>
                  <a:ext uri="{FF2B5EF4-FFF2-40B4-BE49-F238E27FC236}">
                    <a16:creationId xmlns:a16="http://schemas.microsoft.com/office/drawing/2014/main" id="{5546F118-E32F-4DDF-97AD-E116C9E6046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4" name="Freeform 229">
                <a:extLst>
                  <a:ext uri="{FF2B5EF4-FFF2-40B4-BE49-F238E27FC236}">
                    <a16:creationId xmlns:a16="http://schemas.microsoft.com/office/drawing/2014/main" id="{A5611F3A-AC48-414F-A989-C1558E618F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5" name="Freeform 230">
                <a:extLst>
                  <a:ext uri="{FF2B5EF4-FFF2-40B4-BE49-F238E27FC236}">
                    <a16:creationId xmlns:a16="http://schemas.microsoft.com/office/drawing/2014/main" id="{E6539FA8-8706-49F3-8A5B-A332078C2C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36" name="Freeform 231">
                <a:extLst>
                  <a:ext uri="{FF2B5EF4-FFF2-40B4-BE49-F238E27FC236}">
                    <a16:creationId xmlns:a16="http://schemas.microsoft.com/office/drawing/2014/main" id="{296BFA42-B773-4199-BF8C-AFCBF568A5B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37" name="Group 232">
            <a:extLst>
              <a:ext uri="{FF2B5EF4-FFF2-40B4-BE49-F238E27FC236}">
                <a16:creationId xmlns:a16="http://schemas.microsoft.com/office/drawing/2014/main" id="{D659C805-48F3-418B-8AD1-70B9C5D78EA3}"/>
              </a:ext>
            </a:extLst>
          </p:cNvPr>
          <p:cNvGrpSpPr/>
          <p:nvPr/>
        </p:nvGrpSpPr>
        <p:grpSpPr>
          <a:xfrm>
            <a:off x="9247893" y="4775686"/>
            <a:ext cx="393760" cy="218578"/>
            <a:chOff x="7493876" y="2774731"/>
            <a:chExt cx="1481958" cy="894622"/>
          </a:xfrm>
        </p:grpSpPr>
        <p:sp>
          <p:nvSpPr>
            <p:cNvPr id="638" name="Freeform 233">
              <a:extLst>
                <a:ext uri="{FF2B5EF4-FFF2-40B4-BE49-F238E27FC236}">
                  <a16:creationId xmlns:a16="http://schemas.microsoft.com/office/drawing/2014/main" id="{F3BFC1FA-B69A-4AEC-ACB3-47E1BDFDA0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39" name="Oval 234">
              <a:extLst>
                <a:ext uri="{FF2B5EF4-FFF2-40B4-BE49-F238E27FC236}">
                  <a16:creationId xmlns:a16="http://schemas.microsoft.com/office/drawing/2014/main" id="{69112B93-34C2-4FB2-9D5F-4EF3C3F572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0" name="Group 235">
              <a:extLst>
                <a:ext uri="{FF2B5EF4-FFF2-40B4-BE49-F238E27FC236}">
                  <a16:creationId xmlns:a16="http://schemas.microsoft.com/office/drawing/2014/main" id="{8CF20749-0BFC-49B7-8AB4-7AD85C9DBB07}"/>
                </a:ext>
              </a:extLst>
            </p:cNvPr>
            <p:cNvGrpSpPr/>
            <p:nvPr/>
          </p:nvGrpSpPr>
          <p:grpSpPr>
            <a:xfrm>
              <a:off x="7713663" y="2848339"/>
              <a:ext cx="1042107" cy="425543"/>
              <a:chOff x="7786941" y="2884917"/>
              <a:chExt cx="897649" cy="353919"/>
            </a:xfrm>
          </p:grpSpPr>
          <p:sp>
            <p:nvSpPr>
              <p:cNvPr id="641" name="Freeform 236">
                <a:extLst>
                  <a:ext uri="{FF2B5EF4-FFF2-40B4-BE49-F238E27FC236}">
                    <a16:creationId xmlns:a16="http://schemas.microsoft.com/office/drawing/2014/main" id="{9DAF8000-E4ED-4AE3-9FD2-07DBE51F88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2" name="Freeform 237">
                <a:extLst>
                  <a:ext uri="{FF2B5EF4-FFF2-40B4-BE49-F238E27FC236}">
                    <a16:creationId xmlns:a16="http://schemas.microsoft.com/office/drawing/2014/main" id="{74D3027D-8145-45E7-8058-60CFA3667B7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3" name="Freeform 238">
                <a:extLst>
                  <a:ext uri="{FF2B5EF4-FFF2-40B4-BE49-F238E27FC236}">
                    <a16:creationId xmlns:a16="http://schemas.microsoft.com/office/drawing/2014/main" id="{6D71C933-F937-4AD9-B850-FDE8D128E6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44" name="Freeform 239">
                <a:extLst>
                  <a:ext uri="{FF2B5EF4-FFF2-40B4-BE49-F238E27FC236}">
                    <a16:creationId xmlns:a16="http://schemas.microsoft.com/office/drawing/2014/main" id="{86193119-07BE-4DEE-8B05-6C59CA6E9BE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45" name="Group 240">
            <a:extLst>
              <a:ext uri="{FF2B5EF4-FFF2-40B4-BE49-F238E27FC236}">
                <a16:creationId xmlns:a16="http://schemas.microsoft.com/office/drawing/2014/main" id="{2B0E6FAA-8BE4-4F58-8001-BEFA0319E874}"/>
              </a:ext>
            </a:extLst>
          </p:cNvPr>
          <p:cNvGrpSpPr/>
          <p:nvPr/>
        </p:nvGrpSpPr>
        <p:grpSpPr>
          <a:xfrm>
            <a:off x="10925982" y="4369125"/>
            <a:ext cx="228295" cy="120400"/>
            <a:chOff x="7493876" y="2774731"/>
            <a:chExt cx="1481958" cy="894622"/>
          </a:xfrm>
        </p:grpSpPr>
        <p:sp>
          <p:nvSpPr>
            <p:cNvPr id="646" name="Freeform 241">
              <a:extLst>
                <a:ext uri="{FF2B5EF4-FFF2-40B4-BE49-F238E27FC236}">
                  <a16:creationId xmlns:a16="http://schemas.microsoft.com/office/drawing/2014/main" id="{C55E92FD-FE44-48A0-84A9-E361FE130A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sp>
          <p:nvSpPr>
            <p:cNvPr id="647" name="Oval 242">
              <a:extLst>
                <a:ext uri="{FF2B5EF4-FFF2-40B4-BE49-F238E27FC236}">
                  <a16:creationId xmlns:a16="http://schemas.microsoft.com/office/drawing/2014/main" id="{6BB1A707-1BCB-4722-8D61-64E3618ADD48}"/>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微软雅黑"/>
                  <a:cs typeface="+mn-cs"/>
                </a:rPr>
                <a:t>              </a:t>
              </a:r>
            </a:p>
          </p:txBody>
        </p:sp>
        <p:grpSp>
          <p:nvGrpSpPr>
            <p:cNvPr id="648" name="Group 243">
              <a:extLst>
                <a:ext uri="{FF2B5EF4-FFF2-40B4-BE49-F238E27FC236}">
                  <a16:creationId xmlns:a16="http://schemas.microsoft.com/office/drawing/2014/main" id="{BFD42EB7-CA12-4179-9713-241C13DFB338}"/>
                </a:ext>
              </a:extLst>
            </p:cNvPr>
            <p:cNvGrpSpPr/>
            <p:nvPr/>
          </p:nvGrpSpPr>
          <p:grpSpPr>
            <a:xfrm>
              <a:off x="7713663" y="2848339"/>
              <a:ext cx="1042107" cy="425543"/>
              <a:chOff x="7786941" y="2884917"/>
              <a:chExt cx="897649" cy="353919"/>
            </a:xfrm>
          </p:grpSpPr>
          <p:sp>
            <p:nvSpPr>
              <p:cNvPr id="649" name="Freeform 244">
                <a:extLst>
                  <a:ext uri="{FF2B5EF4-FFF2-40B4-BE49-F238E27FC236}">
                    <a16:creationId xmlns:a16="http://schemas.microsoft.com/office/drawing/2014/main" id="{671A7C7A-803F-4800-BDF9-D8D85DBB74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0" name="Freeform 245">
                <a:extLst>
                  <a:ext uri="{FF2B5EF4-FFF2-40B4-BE49-F238E27FC236}">
                    <a16:creationId xmlns:a16="http://schemas.microsoft.com/office/drawing/2014/main" id="{29BDE289-9A56-459C-9B8E-F9FE2F2A41C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1" name="Freeform 246">
                <a:extLst>
                  <a:ext uri="{FF2B5EF4-FFF2-40B4-BE49-F238E27FC236}">
                    <a16:creationId xmlns:a16="http://schemas.microsoft.com/office/drawing/2014/main" id="{E66EC21B-D10F-4F3F-8BA8-978A84EFF3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652" name="Freeform 247">
                <a:extLst>
                  <a:ext uri="{FF2B5EF4-FFF2-40B4-BE49-F238E27FC236}">
                    <a16:creationId xmlns:a16="http://schemas.microsoft.com/office/drawing/2014/main" id="{2211DC6B-74E6-4E5F-AD1B-18F2AECE8D2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grpSp>
        <p:nvGrpSpPr>
          <p:cNvPr id="653" name="Group 248">
            <a:extLst>
              <a:ext uri="{FF2B5EF4-FFF2-40B4-BE49-F238E27FC236}">
                <a16:creationId xmlns:a16="http://schemas.microsoft.com/office/drawing/2014/main" id="{C039F341-32D7-402B-9458-3E4A31C66C59}"/>
              </a:ext>
            </a:extLst>
          </p:cNvPr>
          <p:cNvGrpSpPr/>
          <p:nvPr/>
        </p:nvGrpSpPr>
        <p:grpSpPr>
          <a:xfrm>
            <a:off x="7439074" y="2356613"/>
            <a:ext cx="534987" cy="407988"/>
            <a:chOff x="7432700" y="2327293"/>
            <a:chExt cx="534987" cy="407988"/>
          </a:xfrm>
        </p:grpSpPr>
        <p:pic>
          <p:nvPicPr>
            <p:cNvPr id="654" name="Picture 1017" descr="antenna_stylized">
              <a:extLst>
                <a:ext uri="{FF2B5EF4-FFF2-40B4-BE49-F238E27FC236}">
                  <a16:creationId xmlns:a16="http://schemas.microsoft.com/office/drawing/2014/main" id="{BF6435CF-30CC-4BDA-BAC1-71D9FD0365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 name="Picture 1018" descr="laptop_keyboard">
              <a:extLst>
                <a:ext uri="{FF2B5EF4-FFF2-40B4-BE49-F238E27FC236}">
                  <a16:creationId xmlns:a16="http://schemas.microsoft.com/office/drawing/2014/main" id="{2FF9B94C-C7C1-4D84-9309-72ED0D6C4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 name="Freeform 1019">
              <a:extLst>
                <a:ext uri="{FF2B5EF4-FFF2-40B4-BE49-F238E27FC236}">
                  <a16:creationId xmlns:a16="http://schemas.microsoft.com/office/drawing/2014/main" id="{EAECBD59-CCDB-4E78-BDF5-54A3814AF91C}"/>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57" name="Picture 1020" descr="screen">
              <a:extLst>
                <a:ext uri="{FF2B5EF4-FFF2-40B4-BE49-F238E27FC236}">
                  <a16:creationId xmlns:a16="http://schemas.microsoft.com/office/drawing/2014/main" id="{565D3E53-889F-4467-8A1E-657F6B829C9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 name="Freeform 1021">
              <a:extLst>
                <a:ext uri="{FF2B5EF4-FFF2-40B4-BE49-F238E27FC236}">
                  <a16:creationId xmlns:a16="http://schemas.microsoft.com/office/drawing/2014/main" id="{7A1C6FAE-1AEC-4E43-B5AF-FE2338A266E3}"/>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59" name="Freeform 1022">
              <a:extLst>
                <a:ext uri="{FF2B5EF4-FFF2-40B4-BE49-F238E27FC236}">
                  <a16:creationId xmlns:a16="http://schemas.microsoft.com/office/drawing/2014/main" id="{2E229931-6623-451D-A508-3480F66561A0}"/>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0" name="Freeform 1023">
              <a:extLst>
                <a:ext uri="{FF2B5EF4-FFF2-40B4-BE49-F238E27FC236}">
                  <a16:creationId xmlns:a16="http://schemas.microsoft.com/office/drawing/2014/main" id="{44D479FE-9488-475D-9FD5-7FF3F955DB56}"/>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1" name="Freeform 1024">
              <a:extLst>
                <a:ext uri="{FF2B5EF4-FFF2-40B4-BE49-F238E27FC236}">
                  <a16:creationId xmlns:a16="http://schemas.microsoft.com/office/drawing/2014/main" id="{7DF844E5-570F-4012-BA25-6784CF639DE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2" name="Freeform 1025">
              <a:extLst>
                <a:ext uri="{FF2B5EF4-FFF2-40B4-BE49-F238E27FC236}">
                  <a16:creationId xmlns:a16="http://schemas.microsoft.com/office/drawing/2014/main" id="{6F0C8758-24EC-4F4A-A6E6-3102EBE278EC}"/>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3" name="Freeform 1026">
              <a:extLst>
                <a:ext uri="{FF2B5EF4-FFF2-40B4-BE49-F238E27FC236}">
                  <a16:creationId xmlns:a16="http://schemas.microsoft.com/office/drawing/2014/main" id="{9B12E0CC-11A1-4ECC-818F-E41AAEDCFEEF}"/>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664" name="Group 1027">
              <a:extLst>
                <a:ext uri="{FF2B5EF4-FFF2-40B4-BE49-F238E27FC236}">
                  <a16:creationId xmlns:a16="http://schemas.microsoft.com/office/drawing/2014/main" id="{76A03740-8E27-4CD9-AE87-21B4EBAE611A}"/>
                </a:ext>
              </a:extLst>
            </p:cNvPr>
            <p:cNvGrpSpPr>
              <a:grpSpLocks/>
            </p:cNvGrpSpPr>
            <p:nvPr/>
          </p:nvGrpSpPr>
          <p:grpSpPr bwMode="auto">
            <a:xfrm>
              <a:off x="7594735" y="2642220"/>
              <a:ext cx="98740" cy="36846"/>
              <a:chOff x="1740" y="2642"/>
              <a:chExt cx="752" cy="327"/>
            </a:xfrm>
          </p:grpSpPr>
          <p:sp>
            <p:nvSpPr>
              <p:cNvPr id="671" name="Freeform 1028">
                <a:extLst>
                  <a:ext uri="{FF2B5EF4-FFF2-40B4-BE49-F238E27FC236}">
                    <a16:creationId xmlns:a16="http://schemas.microsoft.com/office/drawing/2014/main" id="{06E117E6-41EF-45FB-8834-7B00A643514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2" name="Freeform 1029">
                <a:extLst>
                  <a:ext uri="{FF2B5EF4-FFF2-40B4-BE49-F238E27FC236}">
                    <a16:creationId xmlns:a16="http://schemas.microsoft.com/office/drawing/2014/main" id="{5A9C0506-A6DA-47EA-9A08-A4D4A7B5937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3" name="Freeform 1030">
                <a:extLst>
                  <a:ext uri="{FF2B5EF4-FFF2-40B4-BE49-F238E27FC236}">
                    <a16:creationId xmlns:a16="http://schemas.microsoft.com/office/drawing/2014/main" id="{CEA57DCB-5E99-4FF4-8D81-FF60A803350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4" name="Freeform 1031">
                <a:extLst>
                  <a:ext uri="{FF2B5EF4-FFF2-40B4-BE49-F238E27FC236}">
                    <a16:creationId xmlns:a16="http://schemas.microsoft.com/office/drawing/2014/main" id="{1AF4E6C0-C385-4BEC-B1EA-320F6BDEE1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5" name="Freeform 1032">
                <a:extLst>
                  <a:ext uri="{FF2B5EF4-FFF2-40B4-BE49-F238E27FC236}">
                    <a16:creationId xmlns:a16="http://schemas.microsoft.com/office/drawing/2014/main" id="{B83F538C-20E8-4DAA-9C19-EAD003B3BBC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6" name="Freeform 1033">
                <a:extLst>
                  <a:ext uri="{FF2B5EF4-FFF2-40B4-BE49-F238E27FC236}">
                    <a16:creationId xmlns:a16="http://schemas.microsoft.com/office/drawing/2014/main" id="{EB96D35B-6CC4-46ED-8ADB-3B57FC7458C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665" name="Freeform 1034">
              <a:extLst>
                <a:ext uri="{FF2B5EF4-FFF2-40B4-BE49-F238E27FC236}">
                  <a16:creationId xmlns:a16="http://schemas.microsoft.com/office/drawing/2014/main" id="{253223A8-0966-4667-868F-4E3275D7AAF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6" name="Freeform 1035">
              <a:extLst>
                <a:ext uri="{FF2B5EF4-FFF2-40B4-BE49-F238E27FC236}">
                  <a16:creationId xmlns:a16="http://schemas.microsoft.com/office/drawing/2014/main" id="{CDED2CE0-0BF2-4822-9B81-BD4AB6738DA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7" name="Freeform 1036">
              <a:extLst>
                <a:ext uri="{FF2B5EF4-FFF2-40B4-BE49-F238E27FC236}">
                  <a16:creationId xmlns:a16="http://schemas.microsoft.com/office/drawing/2014/main" id="{32F7EE11-963B-4CFC-8F35-829079E0727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8" name="Freeform 1037">
              <a:extLst>
                <a:ext uri="{FF2B5EF4-FFF2-40B4-BE49-F238E27FC236}">
                  <a16:creationId xmlns:a16="http://schemas.microsoft.com/office/drawing/2014/main" id="{6E9AC0FE-6ECC-4C34-96A2-8DE2E3BE4E6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69" name="Freeform 1038">
              <a:extLst>
                <a:ext uri="{FF2B5EF4-FFF2-40B4-BE49-F238E27FC236}">
                  <a16:creationId xmlns:a16="http://schemas.microsoft.com/office/drawing/2014/main" id="{B0B56FE5-7088-4562-B359-B6BA3536A66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70" name="Freeform 1039">
              <a:extLst>
                <a:ext uri="{FF2B5EF4-FFF2-40B4-BE49-F238E27FC236}">
                  <a16:creationId xmlns:a16="http://schemas.microsoft.com/office/drawing/2014/main" id="{47B9B99A-D51F-4D4E-94DA-BEA284D50EB7}"/>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77" name="Group 272">
            <a:extLst>
              <a:ext uri="{FF2B5EF4-FFF2-40B4-BE49-F238E27FC236}">
                <a16:creationId xmlns:a16="http://schemas.microsoft.com/office/drawing/2014/main" id="{9260B160-2148-4EC9-838B-CBC02CCD471F}"/>
              </a:ext>
            </a:extLst>
          </p:cNvPr>
          <p:cNvGrpSpPr/>
          <p:nvPr/>
        </p:nvGrpSpPr>
        <p:grpSpPr>
          <a:xfrm>
            <a:off x="8637781" y="2319727"/>
            <a:ext cx="530702" cy="478009"/>
            <a:chOff x="8631407" y="2290407"/>
            <a:chExt cx="530702" cy="478009"/>
          </a:xfrm>
        </p:grpSpPr>
        <p:pic>
          <p:nvPicPr>
            <p:cNvPr id="678" name="Picture 568" descr="light2.png">
              <a:extLst>
                <a:ext uri="{FF2B5EF4-FFF2-40B4-BE49-F238E27FC236}">
                  <a16:creationId xmlns:a16="http://schemas.microsoft.com/office/drawing/2014/main" id="{9BA795B0-6EAB-4C80-AF6C-3FB2C2D2100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9" name="Picture 1017" descr="antenna_stylized">
              <a:extLst>
                <a:ext uri="{FF2B5EF4-FFF2-40B4-BE49-F238E27FC236}">
                  <a16:creationId xmlns:a16="http://schemas.microsoft.com/office/drawing/2014/main" id="{33754880-7D2A-4C10-BE91-67F5E163EF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0" name="Group 275">
            <a:extLst>
              <a:ext uri="{FF2B5EF4-FFF2-40B4-BE49-F238E27FC236}">
                <a16:creationId xmlns:a16="http://schemas.microsoft.com/office/drawing/2014/main" id="{0210ED14-6CC5-4D4B-BB16-3FD709B470C4}"/>
              </a:ext>
            </a:extLst>
          </p:cNvPr>
          <p:cNvGrpSpPr/>
          <p:nvPr/>
        </p:nvGrpSpPr>
        <p:grpSpPr>
          <a:xfrm>
            <a:off x="8499539" y="2059124"/>
            <a:ext cx="849312" cy="226109"/>
            <a:chOff x="8493165" y="2029804"/>
            <a:chExt cx="849312" cy="226109"/>
          </a:xfrm>
        </p:grpSpPr>
        <p:pic>
          <p:nvPicPr>
            <p:cNvPr id="681" name="Picture 603" descr="car_icon_small">
              <a:extLst>
                <a:ext uri="{FF2B5EF4-FFF2-40B4-BE49-F238E27FC236}">
                  <a16:creationId xmlns:a16="http://schemas.microsoft.com/office/drawing/2014/main" id="{F088C7BB-14D8-4C23-8AD1-4DECFD94BD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1017" descr="antenna_stylized">
              <a:extLst>
                <a:ext uri="{FF2B5EF4-FFF2-40B4-BE49-F238E27FC236}">
                  <a16:creationId xmlns:a16="http://schemas.microsoft.com/office/drawing/2014/main" id="{ADB5B473-4492-4A53-81C4-6FF4D8D225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3" name="Group 278">
            <a:extLst>
              <a:ext uri="{FF2B5EF4-FFF2-40B4-BE49-F238E27FC236}">
                <a16:creationId xmlns:a16="http://schemas.microsoft.com/office/drawing/2014/main" id="{B3DB13CA-3911-4C82-86E9-698A878CD1B3}"/>
              </a:ext>
            </a:extLst>
          </p:cNvPr>
          <p:cNvGrpSpPr/>
          <p:nvPr/>
        </p:nvGrpSpPr>
        <p:grpSpPr>
          <a:xfrm>
            <a:off x="7493518" y="3325424"/>
            <a:ext cx="857739" cy="583764"/>
            <a:chOff x="7487144" y="3296104"/>
            <a:chExt cx="857739" cy="583764"/>
          </a:xfrm>
        </p:grpSpPr>
        <p:grpSp>
          <p:nvGrpSpPr>
            <p:cNvPr id="684" name="Group 279">
              <a:extLst>
                <a:ext uri="{FF2B5EF4-FFF2-40B4-BE49-F238E27FC236}">
                  <a16:creationId xmlns:a16="http://schemas.microsoft.com/office/drawing/2014/main" id="{210BB7CE-D6BF-40C3-80D4-A95450FECF45}"/>
                </a:ext>
              </a:extLst>
            </p:cNvPr>
            <p:cNvGrpSpPr/>
            <p:nvPr/>
          </p:nvGrpSpPr>
          <p:grpSpPr>
            <a:xfrm>
              <a:off x="7487144" y="3389820"/>
              <a:ext cx="350807" cy="305517"/>
              <a:chOff x="7487144" y="3389820"/>
              <a:chExt cx="350807" cy="305517"/>
            </a:xfrm>
          </p:grpSpPr>
          <p:pic>
            <p:nvPicPr>
              <p:cNvPr id="691" name="Picture 1115" descr="antenna_stylized">
                <a:extLst>
                  <a:ext uri="{FF2B5EF4-FFF2-40B4-BE49-F238E27FC236}">
                    <a16:creationId xmlns:a16="http://schemas.microsoft.com/office/drawing/2014/main" id="{6145AE60-2AC4-4671-93F7-314F47D6E0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2" name="Picture 1116" descr="laptop_keyboard">
                <a:extLst>
                  <a:ext uri="{FF2B5EF4-FFF2-40B4-BE49-F238E27FC236}">
                    <a16:creationId xmlns:a16="http://schemas.microsoft.com/office/drawing/2014/main" id="{A466483B-D4B2-4797-B2E9-2E1EC9317E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 name="Freeform 1117">
                <a:extLst>
                  <a:ext uri="{FF2B5EF4-FFF2-40B4-BE49-F238E27FC236}">
                    <a16:creationId xmlns:a16="http://schemas.microsoft.com/office/drawing/2014/main" id="{BC61792C-ED0D-46C3-B0E8-4B3181492019}"/>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694" name="Picture 1118" descr="screen">
                <a:extLst>
                  <a:ext uri="{FF2B5EF4-FFF2-40B4-BE49-F238E27FC236}">
                    <a16:creationId xmlns:a16="http://schemas.microsoft.com/office/drawing/2014/main" id="{09F5B8B2-069B-4C90-A701-DC8722DCC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 name="Freeform 1119">
                <a:extLst>
                  <a:ext uri="{FF2B5EF4-FFF2-40B4-BE49-F238E27FC236}">
                    <a16:creationId xmlns:a16="http://schemas.microsoft.com/office/drawing/2014/main" id="{1E3053AF-ABEF-4098-9D81-69882ABB03E5}"/>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6" name="Freeform 1120">
                <a:extLst>
                  <a:ext uri="{FF2B5EF4-FFF2-40B4-BE49-F238E27FC236}">
                    <a16:creationId xmlns:a16="http://schemas.microsoft.com/office/drawing/2014/main" id="{167CD10A-CF0F-4641-9CD6-A6BC225070D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7" name="Freeform 1121">
                <a:extLst>
                  <a:ext uri="{FF2B5EF4-FFF2-40B4-BE49-F238E27FC236}">
                    <a16:creationId xmlns:a16="http://schemas.microsoft.com/office/drawing/2014/main" id="{59028675-E623-45D1-B2E2-B7B151820E7B}"/>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8" name="Freeform 1122">
                <a:extLst>
                  <a:ext uri="{FF2B5EF4-FFF2-40B4-BE49-F238E27FC236}">
                    <a16:creationId xmlns:a16="http://schemas.microsoft.com/office/drawing/2014/main" id="{06D6D872-ADDD-480F-9EA7-D7D74EFC35F7}"/>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699" name="Freeform 1123">
                <a:extLst>
                  <a:ext uri="{FF2B5EF4-FFF2-40B4-BE49-F238E27FC236}">
                    <a16:creationId xmlns:a16="http://schemas.microsoft.com/office/drawing/2014/main" id="{C81336E1-DCDF-4D79-9EC1-B1A1138855F2}"/>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0" name="Freeform 1124">
                <a:extLst>
                  <a:ext uri="{FF2B5EF4-FFF2-40B4-BE49-F238E27FC236}">
                    <a16:creationId xmlns:a16="http://schemas.microsoft.com/office/drawing/2014/main" id="{A64A187A-5481-44C5-82A2-976A44EA0AF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01" name="Group 1125">
                <a:extLst>
                  <a:ext uri="{FF2B5EF4-FFF2-40B4-BE49-F238E27FC236}">
                    <a16:creationId xmlns:a16="http://schemas.microsoft.com/office/drawing/2014/main" id="{1655ACE0-FE16-40E5-A145-FE4F9C6CEB06}"/>
                  </a:ext>
                </a:extLst>
              </p:cNvPr>
              <p:cNvGrpSpPr>
                <a:grpSpLocks/>
              </p:cNvGrpSpPr>
              <p:nvPr/>
            </p:nvGrpSpPr>
            <p:grpSpPr bwMode="auto">
              <a:xfrm>
                <a:off x="7593395" y="3625649"/>
                <a:ext cx="64747" cy="27592"/>
                <a:chOff x="1740" y="2642"/>
                <a:chExt cx="752" cy="327"/>
              </a:xfrm>
            </p:grpSpPr>
            <p:sp>
              <p:nvSpPr>
                <p:cNvPr id="708" name="Freeform 1126">
                  <a:extLst>
                    <a:ext uri="{FF2B5EF4-FFF2-40B4-BE49-F238E27FC236}">
                      <a16:creationId xmlns:a16="http://schemas.microsoft.com/office/drawing/2014/main" id="{21C52E43-F1FC-474F-9C2B-F3BF35AB892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9" name="Freeform 1127">
                  <a:extLst>
                    <a:ext uri="{FF2B5EF4-FFF2-40B4-BE49-F238E27FC236}">
                      <a16:creationId xmlns:a16="http://schemas.microsoft.com/office/drawing/2014/main" id="{F5EE53D2-3505-40CA-BE20-5D27DA4CA4D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0" name="Freeform 1128">
                  <a:extLst>
                    <a:ext uri="{FF2B5EF4-FFF2-40B4-BE49-F238E27FC236}">
                      <a16:creationId xmlns:a16="http://schemas.microsoft.com/office/drawing/2014/main" id="{9F2486D4-8486-4B06-9E92-7BA1FE6D430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1" name="Freeform 1129">
                  <a:extLst>
                    <a:ext uri="{FF2B5EF4-FFF2-40B4-BE49-F238E27FC236}">
                      <a16:creationId xmlns:a16="http://schemas.microsoft.com/office/drawing/2014/main" id="{CE69693E-B23D-4E81-BAC1-A2E3611D3D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2" name="Freeform 1130">
                  <a:extLst>
                    <a:ext uri="{FF2B5EF4-FFF2-40B4-BE49-F238E27FC236}">
                      <a16:creationId xmlns:a16="http://schemas.microsoft.com/office/drawing/2014/main" id="{674FB253-1880-477B-B1C7-6E629CF0037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13" name="Freeform 1131">
                  <a:extLst>
                    <a:ext uri="{FF2B5EF4-FFF2-40B4-BE49-F238E27FC236}">
                      <a16:creationId xmlns:a16="http://schemas.microsoft.com/office/drawing/2014/main" id="{41F085FE-2BC4-4628-927E-7B4BF792343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02" name="Freeform 1132">
                <a:extLst>
                  <a:ext uri="{FF2B5EF4-FFF2-40B4-BE49-F238E27FC236}">
                    <a16:creationId xmlns:a16="http://schemas.microsoft.com/office/drawing/2014/main" id="{825F3855-8508-411D-BB8E-416A43261491}"/>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3" name="Freeform 1133">
                <a:extLst>
                  <a:ext uri="{FF2B5EF4-FFF2-40B4-BE49-F238E27FC236}">
                    <a16:creationId xmlns:a16="http://schemas.microsoft.com/office/drawing/2014/main" id="{C9BE8DCD-96A9-4594-95A0-67D446FDCDA1}"/>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4" name="Freeform 1134">
                <a:extLst>
                  <a:ext uri="{FF2B5EF4-FFF2-40B4-BE49-F238E27FC236}">
                    <a16:creationId xmlns:a16="http://schemas.microsoft.com/office/drawing/2014/main" id="{13F34E3D-885A-4D09-915C-3418D0B2EFE8}"/>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5" name="Freeform 1135">
                <a:extLst>
                  <a:ext uri="{FF2B5EF4-FFF2-40B4-BE49-F238E27FC236}">
                    <a16:creationId xmlns:a16="http://schemas.microsoft.com/office/drawing/2014/main" id="{A1A10CD9-074A-4201-AA24-B36D702184EF}"/>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6" name="Freeform 1136">
                <a:extLst>
                  <a:ext uri="{FF2B5EF4-FFF2-40B4-BE49-F238E27FC236}">
                    <a16:creationId xmlns:a16="http://schemas.microsoft.com/office/drawing/2014/main" id="{8FD3750E-61D4-4404-BFFD-CB0EB26E0F06}"/>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07" name="Freeform 1137">
                <a:extLst>
                  <a:ext uri="{FF2B5EF4-FFF2-40B4-BE49-F238E27FC236}">
                    <a16:creationId xmlns:a16="http://schemas.microsoft.com/office/drawing/2014/main" id="{A745D681-5755-48F3-8A04-08158E322F6C}"/>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5" name="Group 1139">
              <a:extLst>
                <a:ext uri="{FF2B5EF4-FFF2-40B4-BE49-F238E27FC236}">
                  <a16:creationId xmlns:a16="http://schemas.microsoft.com/office/drawing/2014/main" id="{B30E3CF0-C70C-4617-975D-A722659BB67A}"/>
                </a:ext>
              </a:extLst>
            </p:cNvPr>
            <p:cNvGrpSpPr>
              <a:grpSpLocks/>
            </p:cNvGrpSpPr>
            <p:nvPr/>
          </p:nvGrpSpPr>
          <p:grpSpPr bwMode="auto">
            <a:xfrm flipH="1">
              <a:off x="7985622" y="3537823"/>
              <a:ext cx="359261" cy="342045"/>
              <a:chOff x="2839" y="3501"/>
              <a:chExt cx="755" cy="803"/>
            </a:xfrm>
          </p:grpSpPr>
          <p:pic>
            <p:nvPicPr>
              <p:cNvPr id="689" name="Picture 1140" descr="desktop_computer_stylized_medium">
                <a:extLst>
                  <a:ext uri="{FF2B5EF4-FFF2-40B4-BE49-F238E27FC236}">
                    <a16:creationId xmlns:a16="http://schemas.microsoft.com/office/drawing/2014/main" id="{302F5E70-F197-440A-8C7F-63A376C9956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141">
                <a:extLst>
                  <a:ext uri="{FF2B5EF4-FFF2-40B4-BE49-F238E27FC236}">
                    <a16:creationId xmlns:a16="http://schemas.microsoft.com/office/drawing/2014/main" id="{9B752C76-B092-409F-B5ED-18E32E5F64B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686" name="Group 281">
              <a:extLst>
                <a:ext uri="{FF2B5EF4-FFF2-40B4-BE49-F238E27FC236}">
                  <a16:creationId xmlns:a16="http://schemas.microsoft.com/office/drawing/2014/main" id="{9925E1D5-F06E-4728-9A68-E609E430F25A}"/>
                </a:ext>
              </a:extLst>
            </p:cNvPr>
            <p:cNvGrpSpPr/>
            <p:nvPr/>
          </p:nvGrpSpPr>
          <p:grpSpPr>
            <a:xfrm>
              <a:off x="7797061" y="3296104"/>
              <a:ext cx="347997" cy="396620"/>
              <a:chOff x="7797061" y="3296104"/>
              <a:chExt cx="347997" cy="396620"/>
            </a:xfrm>
          </p:grpSpPr>
          <p:pic>
            <p:nvPicPr>
              <p:cNvPr id="687" name="Picture 571" descr="fridge2.png">
                <a:extLst>
                  <a:ext uri="{FF2B5EF4-FFF2-40B4-BE49-F238E27FC236}">
                    <a16:creationId xmlns:a16="http://schemas.microsoft.com/office/drawing/2014/main" id="{80BEF154-AA64-40E5-B0AB-6520C6496DE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8" name="Picture 1115" descr="antenna_stylized">
                <a:extLst>
                  <a:ext uri="{FF2B5EF4-FFF2-40B4-BE49-F238E27FC236}">
                    <a16:creationId xmlns:a16="http://schemas.microsoft.com/office/drawing/2014/main" id="{522CB30E-5057-49C2-AE84-B114290AD5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4" name="Group 309">
            <a:extLst>
              <a:ext uri="{FF2B5EF4-FFF2-40B4-BE49-F238E27FC236}">
                <a16:creationId xmlns:a16="http://schemas.microsoft.com/office/drawing/2014/main" id="{3BC99A18-82D1-4B8D-B3D3-AE33123862F2}"/>
              </a:ext>
            </a:extLst>
          </p:cNvPr>
          <p:cNvGrpSpPr/>
          <p:nvPr/>
        </p:nvGrpSpPr>
        <p:grpSpPr>
          <a:xfrm>
            <a:off x="11064947" y="3428485"/>
            <a:ext cx="518448" cy="1212242"/>
            <a:chOff x="11058573" y="3399165"/>
            <a:chExt cx="518448" cy="1212242"/>
          </a:xfrm>
        </p:grpSpPr>
        <p:grpSp>
          <p:nvGrpSpPr>
            <p:cNvPr id="715" name="Group 310">
              <a:extLst>
                <a:ext uri="{FF2B5EF4-FFF2-40B4-BE49-F238E27FC236}">
                  <a16:creationId xmlns:a16="http://schemas.microsoft.com/office/drawing/2014/main" id="{1F9BA1B9-7860-4D98-A801-D9AC2B0C3675}"/>
                </a:ext>
              </a:extLst>
            </p:cNvPr>
            <p:cNvGrpSpPr/>
            <p:nvPr/>
          </p:nvGrpSpPr>
          <p:grpSpPr>
            <a:xfrm>
              <a:off x="11087182" y="4159591"/>
              <a:ext cx="489839" cy="451816"/>
              <a:chOff x="5103720" y="2693365"/>
              <a:chExt cx="611650" cy="414788"/>
            </a:xfrm>
          </p:grpSpPr>
          <p:cxnSp>
            <p:nvCxnSpPr>
              <p:cNvPr id="722" name="Straight Connector 317">
                <a:extLst>
                  <a:ext uri="{FF2B5EF4-FFF2-40B4-BE49-F238E27FC236}">
                    <a16:creationId xmlns:a16="http://schemas.microsoft.com/office/drawing/2014/main" id="{1963B480-42A3-4715-A4F2-5A008FD52D18}"/>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23" name="Group 318">
                <a:extLst>
                  <a:ext uri="{FF2B5EF4-FFF2-40B4-BE49-F238E27FC236}">
                    <a16:creationId xmlns:a16="http://schemas.microsoft.com/office/drawing/2014/main" id="{1B64CB84-CCA6-442B-AD15-8B1D5DE0ADC2}"/>
                  </a:ext>
                </a:extLst>
              </p:cNvPr>
              <p:cNvGrpSpPr/>
              <p:nvPr/>
            </p:nvGrpSpPr>
            <p:grpSpPr>
              <a:xfrm>
                <a:off x="5275406" y="2693365"/>
                <a:ext cx="439964" cy="414788"/>
                <a:chOff x="5275406" y="2711455"/>
                <a:chExt cx="452949" cy="405518"/>
              </a:xfrm>
            </p:grpSpPr>
            <p:pic>
              <p:nvPicPr>
                <p:cNvPr id="724" name="Picture 319" descr="server_rack.png">
                  <a:extLst>
                    <a:ext uri="{FF2B5EF4-FFF2-40B4-BE49-F238E27FC236}">
                      <a16:creationId xmlns:a16="http://schemas.microsoft.com/office/drawing/2014/main" id="{D4B26CD9-5EE0-43F5-8C25-F41DB2CE95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5" name="Picture 320" descr="server_rack.png">
                  <a:extLst>
                    <a:ext uri="{FF2B5EF4-FFF2-40B4-BE49-F238E27FC236}">
                      <a16:creationId xmlns:a16="http://schemas.microsoft.com/office/drawing/2014/main" id="{B56631D4-FA4B-4CD4-BEB6-A1410FC6062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6" name="Picture 321" descr="server_rack.png">
                  <a:extLst>
                    <a:ext uri="{FF2B5EF4-FFF2-40B4-BE49-F238E27FC236}">
                      <a16:creationId xmlns:a16="http://schemas.microsoft.com/office/drawing/2014/main" id="{85214C8D-4FF8-4EB5-8C62-48D72BD0B4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716" name="Group 311">
              <a:extLst>
                <a:ext uri="{FF2B5EF4-FFF2-40B4-BE49-F238E27FC236}">
                  <a16:creationId xmlns:a16="http://schemas.microsoft.com/office/drawing/2014/main" id="{4E7A57CF-19EE-48CC-9386-D75DC0CC08A3}"/>
                </a:ext>
              </a:extLst>
            </p:cNvPr>
            <p:cNvGrpSpPr/>
            <p:nvPr/>
          </p:nvGrpSpPr>
          <p:grpSpPr>
            <a:xfrm>
              <a:off x="11058573" y="3399165"/>
              <a:ext cx="423724" cy="405973"/>
              <a:chOff x="5103720" y="2693365"/>
              <a:chExt cx="611650" cy="414788"/>
            </a:xfrm>
          </p:grpSpPr>
          <p:cxnSp>
            <p:nvCxnSpPr>
              <p:cNvPr id="717" name="Straight Connector 312">
                <a:extLst>
                  <a:ext uri="{FF2B5EF4-FFF2-40B4-BE49-F238E27FC236}">
                    <a16:creationId xmlns:a16="http://schemas.microsoft.com/office/drawing/2014/main" id="{144A6CE0-87DD-4D5B-9695-E78FA49A5581}"/>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18" name="Group 313">
                <a:extLst>
                  <a:ext uri="{FF2B5EF4-FFF2-40B4-BE49-F238E27FC236}">
                    <a16:creationId xmlns:a16="http://schemas.microsoft.com/office/drawing/2014/main" id="{5E4B01F9-5BB3-4D6C-A6A3-E2786D09CC1D}"/>
                  </a:ext>
                </a:extLst>
              </p:cNvPr>
              <p:cNvGrpSpPr/>
              <p:nvPr/>
            </p:nvGrpSpPr>
            <p:grpSpPr>
              <a:xfrm>
                <a:off x="5275406" y="2693365"/>
                <a:ext cx="439964" cy="414788"/>
                <a:chOff x="5275406" y="2711455"/>
                <a:chExt cx="452949" cy="405518"/>
              </a:xfrm>
            </p:grpSpPr>
            <p:pic>
              <p:nvPicPr>
                <p:cNvPr id="719" name="Picture 314" descr="server_rack.png">
                  <a:extLst>
                    <a:ext uri="{FF2B5EF4-FFF2-40B4-BE49-F238E27FC236}">
                      <a16:creationId xmlns:a16="http://schemas.microsoft.com/office/drawing/2014/main" id="{C40DFC8E-7D18-4611-AF21-B6D230999F0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20" name="Picture 315" descr="server_rack.png">
                  <a:extLst>
                    <a:ext uri="{FF2B5EF4-FFF2-40B4-BE49-F238E27FC236}">
                      <a16:creationId xmlns:a16="http://schemas.microsoft.com/office/drawing/2014/main" id="{836F644D-0461-42C1-8722-552DDFB402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21" name="Picture 316" descr="server_rack.png">
                  <a:extLst>
                    <a:ext uri="{FF2B5EF4-FFF2-40B4-BE49-F238E27FC236}">
                      <a16:creationId xmlns:a16="http://schemas.microsoft.com/office/drawing/2014/main" id="{63EC9D42-F326-49CF-B6BF-F019E413303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727" name="Group 590">
            <a:extLst>
              <a:ext uri="{FF2B5EF4-FFF2-40B4-BE49-F238E27FC236}">
                <a16:creationId xmlns:a16="http://schemas.microsoft.com/office/drawing/2014/main" id="{107AD89A-6DF5-4818-A1A7-6D598A5D91FF}"/>
              </a:ext>
            </a:extLst>
          </p:cNvPr>
          <p:cNvGrpSpPr>
            <a:grpSpLocks/>
          </p:cNvGrpSpPr>
          <p:nvPr/>
        </p:nvGrpSpPr>
        <p:grpSpPr bwMode="auto">
          <a:xfrm flipH="1">
            <a:off x="7980855" y="4900161"/>
            <a:ext cx="345630" cy="320302"/>
            <a:chOff x="2839" y="3501"/>
            <a:chExt cx="755" cy="803"/>
          </a:xfrm>
        </p:grpSpPr>
        <p:pic>
          <p:nvPicPr>
            <p:cNvPr id="728" name="Picture 591" descr="desktop_computer_stylized_medium">
              <a:extLst>
                <a:ext uri="{FF2B5EF4-FFF2-40B4-BE49-F238E27FC236}">
                  <a16:creationId xmlns:a16="http://schemas.microsoft.com/office/drawing/2014/main" id="{D5696796-3C40-4156-A1B2-3F1E7189F0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592">
              <a:extLst>
                <a:ext uri="{FF2B5EF4-FFF2-40B4-BE49-F238E27FC236}">
                  <a16:creationId xmlns:a16="http://schemas.microsoft.com/office/drawing/2014/main" id="{FE23B73E-E5BD-4074-9EF9-BB508D77248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30" name="Group 1064">
            <a:extLst>
              <a:ext uri="{FF2B5EF4-FFF2-40B4-BE49-F238E27FC236}">
                <a16:creationId xmlns:a16="http://schemas.microsoft.com/office/drawing/2014/main" id="{54604F26-7CE4-4DFF-8DB6-A4CE0EC541D0}"/>
              </a:ext>
            </a:extLst>
          </p:cNvPr>
          <p:cNvGrpSpPr>
            <a:grpSpLocks/>
          </p:cNvGrpSpPr>
          <p:nvPr/>
        </p:nvGrpSpPr>
        <p:grpSpPr bwMode="auto">
          <a:xfrm>
            <a:off x="9201681" y="5852809"/>
            <a:ext cx="310186" cy="307808"/>
            <a:chOff x="877" y="1008"/>
            <a:chExt cx="2747" cy="2591"/>
          </a:xfrm>
        </p:grpSpPr>
        <p:pic>
          <p:nvPicPr>
            <p:cNvPr id="731" name="Picture 1065" descr="antenna_stylized">
              <a:extLst>
                <a:ext uri="{FF2B5EF4-FFF2-40B4-BE49-F238E27FC236}">
                  <a16:creationId xmlns:a16="http://schemas.microsoft.com/office/drawing/2014/main" id="{58862003-5267-4300-B50B-651CFD35B6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2" name="Picture 1066" descr="laptop_keyboard">
              <a:extLst>
                <a:ext uri="{FF2B5EF4-FFF2-40B4-BE49-F238E27FC236}">
                  <a16:creationId xmlns:a16="http://schemas.microsoft.com/office/drawing/2014/main" id="{740553D8-F93A-4AED-9AA9-3225F2AFC5B5}"/>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3" name="Freeform 1067">
              <a:extLst>
                <a:ext uri="{FF2B5EF4-FFF2-40B4-BE49-F238E27FC236}">
                  <a16:creationId xmlns:a16="http://schemas.microsoft.com/office/drawing/2014/main" id="{DA96E632-9B09-4361-A80A-6AC4E914EB3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34" name="Picture 1068" descr="screen">
              <a:extLst>
                <a:ext uri="{FF2B5EF4-FFF2-40B4-BE49-F238E27FC236}">
                  <a16:creationId xmlns:a16="http://schemas.microsoft.com/office/drawing/2014/main" id="{726333B3-B03D-4A3F-A034-3B2DAF07C1F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Freeform 1069">
              <a:extLst>
                <a:ext uri="{FF2B5EF4-FFF2-40B4-BE49-F238E27FC236}">
                  <a16:creationId xmlns:a16="http://schemas.microsoft.com/office/drawing/2014/main" id="{D40DE1D7-BE95-4C40-A347-D7444E9C32DC}"/>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6" name="Freeform 1070">
              <a:extLst>
                <a:ext uri="{FF2B5EF4-FFF2-40B4-BE49-F238E27FC236}">
                  <a16:creationId xmlns:a16="http://schemas.microsoft.com/office/drawing/2014/main" id="{1323B643-ACC9-44B2-8669-56F09BC0809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7" name="Freeform 1071">
              <a:extLst>
                <a:ext uri="{FF2B5EF4-FFF2-40B4-BE49-F238E27FC236}">
                  <a16:creationId xmlns:a16="http://schemas.microsoft.com/office/drawing/2014/main" id="{A895EDD4-9FF0-40C1-9975-119C155FA7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8" name="Freeform 1072">
              <a:extLst>
                <a:ext uri="{FF2B5EF4-FFF2-40B4-BE49-F238E27FC236}">
                  <a16:creationId xmlns:a16="http://schemas.microsoft.com/office/drawing/2014/main" id="{48640E4C-436F-4B95-AA9D-8E43D744F20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39" name="Freeform 1073">
              <a:extLst>
                <a:ext uri="{FF2B5EF4-FFF2-40B4-BE49-F238E27FC236}">
                  <a16:creationId xmlns:a16="http://schemas.microsoft.com/office/drawing/2014/main" id="{89B6BAA4-8DB2-4EBC-9681-95C0C128F23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0" name="Freeform 1074">
              <a:extLst>
                <a:ext uri="{FF2B5EF4-FFF2-40B4-BE49-F238E27FC236}">
                  <a16:creationId xmlns:a16="http://schemas.microsoft.com/office/drawing/2014/main" id="{ED9F5E92-6B07-43D2-8155-595C7C30C52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41" name="Group 1075">
              <a:extLst>
                <a:ext uri="{FF2B5EF4-FFF2-40B4-BE49-F238E27FC236}">
                  <a16:creationId xmlns:a16="http://schemas.microsoft.com/office/drawing/2014/main" id="{56559EE0-53E5-47F5-86C7-DD9013903ECB}"/>
                </a:ext>
              </a:extLst>
            </p:cNvPr>
            <p:cNvGrpSpPr>
              <a:grpSpLocks/>
            </p:cNvGrpSpPr>
            <p:nvPr/>
          </p:nvGrpSpPr>
          <p:grpSpPr bwMode="auto">
            <a:xfrm>
              <a:off x="1709" y="3008"/>
              <a:ext cx="507" cy="234"/>
              <a:chOff x="1740" y="2642"/>
              <a:chExt cx="752" cy="327"/>
            </a:xfrm>
          </p:grpSpPr>
          <p:sp>
            <p:nvSpPr>
              <p:cNvPr id="748" name="Freeform 1076">
                <a:extLst>
                  <a:ext uri="{FF2B5EF4-FFF2-40B4-BE49-F238E27FC236}">
                    <a16:creationId xmlns:a16="http://schemas.microsoft.com/office/drawing/2014/main" id="{FE11EEBE-7FB5-4BE6-8EE9-17AB6A7C874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9" name="Freeform 1077">
                <a:extLst>
                  <a:ext uri="{FF2B5EF4-FFF2-40B4-BE49-F238E27FC236}">
                    <a16:creationId xmlns:a16="http://schemas.microsoft.com/office/drawing/2014/main" id="{2D31B98A-5486-4228-B29B-186859BE2A4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0" name="Freeform 1078">
                <a:extLst>
                  <a:ext uri="{FF2B5EF4-FFF2-40B4-BE49-F238E27FC236}">
                    <a16:creationId xmlns:a16="http://schemas.microsoft.com/office/drawing/2014/main" id="{389B403C-25EB-4FBA-9A7B-BF30DFB7216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1" name="Freeform 1079">
                <a:extLst>
                  <a:ext uri="{FF2B5EF4-FFF2-40B4-BE49-F238E27FC236}">
                    <a16:creationId xmlns:a16="http://schemas.microsoft.com/office/drawing/2014/main" id="{9B118DD2-025A-4D8D-884A-F5131503AF6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2" name="Freeform 1080">
                <a:extLst>
                  <a:ext uri="{FF2B5EF4-FFF2-40B4-BE49-F238E27FC236}">
                    <a16:creationId xmlns:a16="http://schemas.microsoft.com/office/drawing/2014/main" id="{035FA5FF-6BD9-4902-A19B-F5091317401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53" name="Freeform 1081">
                <a:extLst>
                  <a:ext uri="{FF2B5EF4-FFF2-40B4-BE49-F238E27FC236}">
                    <a16:creationId xmlns:a16="http://schemas.microsoft.com/office/drawing/2014/main" id="{2D044DBF-C1B6-4042-95D5-476DA3E154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42" name="Freeform 1082">
              <a:extLst>
                <a:ext uri="{FF2B5EF4-FFF2-40B4-BE49-F238E27FC236}">
                  <a16:creationId xmlns:a16="http://schemas.microsoft.com/office/drawing/2014/main" id="{4960B679-C590-424F-AD21-CE2BEAD6F715}"/>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3" name="Freeform 1083">
              <a:extLst>
                <a:ext uri="{FF2B5EF4-FFF2-40B4-BE49-F238E27FC236}">
                  <a16:creationId xmlns:a16="http://schemas.microsoft.com/office/drawing/2014/main" id="{302B0FED-A136-4629-9A60-1F767C6318E7}"/>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4" name="Freeform 1084">
              <a:extLst>
                <a:ext uri="{FF2B5EF4-FFF2-40B4-BE49-F238E27FC236}">
                  <a16:creationId xmlns:a16="http://schemas.microsoft.com/office/drawing/2014/main" id="{AF83C41B-74F7-4060-B4A7-B003202BD1F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5" name="Freeform 1085">
              <a:extLst>
                <a:ext uri="{FF2B5EF4-FFF2-40B4-BE49-F238E27FC236}">
                  <a16:creationId xmlns:a16="http://schemas.microsoft.com/office/drawing/2014/main" id="{DDE94E9D-E839-4B34-95FE-3DEB96383F4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6" name="Freeform 1086">
              <a:extLst>
                <a:ext uri="{FF2B5EF4-FFF2-40B4-BE49-F238E27FC236}">
                  <a16:creationId xmlns:a16="http://schemas.microsoft.com/office/drawing/2014/main" id="{5ED3DA10-541B-4D06-B562-2849A9306B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47" name="Freeform 1087">
              <a:extLst>
                <a:ext uri="{FF2B5EF4-FFF2-40B4-BE49-F238E27FC236}">
                  <a16:creationId xmlns:a16="http://schemas.microsoft.com/office/drawing/2014/main" id="{2E7CF2E9-A9A4-4395-95F4-5177409E7AC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4" name="Group 590">
            <a:extLst>
              <a:ext uri="{FF2B5EF4-FFF2-40B4-BE49-F238E27FC236}">
                <a16:creationId xmlns:a16="http://schemas.microsoft.com/office/drawing/2014/main" id="{F3266602-B789-4911-A99A-790DD81CF059}"/>
              </a:ext>
            </a:extLst>
          </p:cNvPr>
          <p:cNvGrpSpPr>
            <a:grpSpLocks/>
          </p:cNvGrpSpPr>
          <p:nvPr/>
        </p:nvGrpSpPr>
        <p:grpSpPr bwMode="auto">
          <a:xfrm flipH="1">
            <a:off x="8153909" y="5504657"/>
            <a:ext cx="345630" cy="320302"/>
            <a:chOff x="2839" y="3501"/>
            <a:chExt cx="755" cy="803"/>
          </a:xfrm>
        </p:grpSpPr>
        <p:pic>
          <p:nvPicPr>
            <p:cNvPr id="755" name="Picture 591" descr="desktop_computer_stylized_medium">
              <a:extLst>
                <a:ext uri="{FF2B5EF4-FFF2-40B4-BE49-F238E27FC236}">
                  <a16:creationId xmlns:a16="http://schemas.microsoft.com/office/drawing/2014/main" id="{5A5DCC2A-747A-4426-919B-C5A67D5C3D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592">
              <a:extLst>
                <a:ext uri="{FF2B5EF4-FFF2-40B4-BE49-F238E27FC236}">
                  <a16:creationId xmlns:a16="http://schemas.microsoft.com/office/drawing/2014/main" id="{9EA7EE06-D2BB-4E6B-A0CC-5DBC00CC5E1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57" name="Group 590">
            <a:extLst>
              <a:ext uri="{FF2B5EF4-FFF2-40B4-BE49-F238E27FC236}">
                <a16:creationId xmlns:a16="http://schemas.microsoft.com/office/drawing/2014/main" id="{243018E3-F604-4715-9B58-1AAF15310D90}"/>
              </a:ext>
            </a:extLst>
          </p:cNvPr>
          <p:cNvGrpSpPr>
            <a:grpSpLocks/>
          </p:cNvGrpSpPr>
          <p:nvPr/>
        </p:nvGrpSpPr>
        <p:grpSpPr bwMode="auto">
          <a:xfrm flipH="1">
            <a:off x="8552134" y="5526130"/>
            <a:ext cx="345630" cy="320302"/>
            <a:chOff x="2839" y="3501"/>
            <a:chExt cx="755" cy="803"/>
          </a:xfrm>
        </p:grpSpPr>
        <p:pic>
          <p:nvPicPr>
            <p:cNvPr id="758" name="Picture 591" descr="desktop_computer_stylized_medium">
              <a:extLst>
                <a:ext uri="{FF2B5EF4-FFF2-40B4-BE49-F238E27FC236}">
                  <a16:creationId xmlns:a16="http://schemas.microsoft.com/office/drawing/2014/main" id="{76069314-9F01-445D-B05C-1444BC41E81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9" name="Freeform 592">
              <a:extLst>
                <a:ext uri="{FF2B5EF4-FFF2-40B4-BE49-F238E27FC236}">
                  <a16:creationId xmlns:a16="http://schemas.microsoft.com/office/drawing/2014/main" id="{3EC33AFC-5B7C-42F9-9EB3-CCBA6E8D847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760" name="Group 1064">
            <a:extLst>
              <a:ext uri="{FF2B5EF4-FFF2-40B4-BE49-F238E27FC236}">
                <a16:creationId xmlns:a16="http://schemas.microsoft.com/office/drawing/2014/main" id="{8620BA70-A40A-463D-B9A0-E0E888FA8682}"/>
              </a:ext>
            </a:extLst>
          </p:cNvPr>
          <p:cNvGrpSpPr>
            <a:grpSpLocks/>
          </p:cNvGrpSpPr>
          <p:nvPr/>
        </p:nvGrpSpPr>
        <p:grpSpPr bwMode="auto">
          <a:xfrm>
            <a:off x="9534746" y="5795138"/>
            <a:ext cx="319264" cy="253379"/>
            <a:chOff x="877" y="1008"/>
            <a:chExt cx="2747" cy="2591"/>
          </a:xfrm>
        </p:grpSpPr>
        <p:pic>
          <p:nvPicPr>
            <p:cNvPr id="761" name="Picture 1065" descr="antenna_stylized">
              <a:extLst>
                <a:ext uri="{FF2B5EF4-FFF2-40B4-BE49-F238E27FC236}">
                  <a16:creationId xmlns:a16="http://schemas.microsoft.com/office/drawing/2014/main" id="{7D8AB422-154E-4375-820F-6125090AFBD6}"/>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 name="Picture 1066" descr="laptop_keyboard">
              <a:extLst>
                <a:ext uri="{FF2B5EF4-FFF2-40B4-BE49-F238E27FC236}">
                  <a16:creationId xmlns:a16="http://schemas.microsoft.com/office/drawing/2014/main" id="{9C7DC2C7-F8D6-4FD9-8EA0-3E663EF39DCC}"/>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3" name="Freeform 1067">
              <a:extLst>
                <a:ext uri="{FF2B5EF4-FFF2-40B4-BE49-F238E27FC236}">
                  <a16:creationId xmlns:a16="http://schemas.microsoft.com/office/drawing/2014/main" id="{527ED413-CD9F-4E36-88F5-1DE6E6C3458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pic>
          <p:nvPicPr>
            <p:cNvPr id="764" name="Picture 1068" descr="screen">
              <a:extLst>
                <a:ext uri="{FF2B5EF4-FFF2-40B4-BE49-F238E27FC236}">
                  <a16:creationId xmlns:a16="http://schemas.microsoft.com/office/drawing/2014/main" id="{82B32C4A-4779-410A-B260-79C678F4F5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5" name="Freeform 1069">
              <a:extLst>
                <a:ext uri="{FF2B5EF4-FFF2-40B4-BE49-F238E27FC236}">
                  <a16:creationId xmlns:a16="http://schemas.microsoft.com/office/drawing/2014/main" id="{503ED95C-4341-4693-B48A-6C40E2DDC1E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6" name="Freeform 1070">
              <a:extLst>
                <a:ext uri="{FF2B5EF4-FFF2-40B4-BE49-F238E27FC236}">
                  <a16:creationId xmlns:a16="http://schemas.microsoft.com/office/drawing/2014/main" id="{8330984D-5BD1-418E-8A5E-20398E6203E7}"/>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7" name="Freeform 1071">
              <a:extLst>
                <a:ext uri="{FF2B5EF4-FFF2-40B4-BE49-F238E27FC236}">
                  <a16:creationId xmlns:a16="http://schemas.microsoft.com/office/drawing/2014/main" id="{F47308E2-2758-48AF-865F-C5697765D522}"/>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8" name="Freeform 1072">
              <a:extLst>
                <a:ext uri="{FF2B5EF4-FFF2-40B4-BE49-F238E27FC236}">
                  <a16:creationId xmlns:a16="http://schemas.microsoft.com/office/drawing/2014/main" id="{EBAD4F4D-E8D5-40B6-A343-E19DF2DDCE5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69" name="Freeform 1073">
              <a:extLst>
                <a:ext uri="{FF2B5EF4-FFF2-40B4-BE49-F238E27FC236}">
                  <a16:creationId xmlns:a16="http://schemas.microsoft.com/office/drawing/2014/main" id="{7F3E8420-AE7B-4C3D-BDC4-758B0E693DBE}"/>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0" name="Freeform 1074">
              <a:extLst>
                <a:ext uri="{FF2B5EF4-FFF2-40B4-BE49-F238E27FC236}">
                  <a16:creationId xmlns:a16="http://schemas.microsoft.com/office/drawing/2014/main" id="{BF4D5F7B-4DFE-4986-B94A-AB98363B351C}"/>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771" name="Group 1075">
              <a:extLst>
                <a:ext uri="{FF2B5EF4-FFF2-40B4-BE49-F238E27FC236}">
                  <a16:creationId xmlns:a16="http://schemas.microsoft.com/office/drawing/2014/main" id="{9782BD42-AD43-4860-AD0D-3D7BB477094B}"/>
                </a:ext>
              </a:extLst>
            </p:cNvPr>
            <p:cNvGrpSpPr>
              <a:grpSpLocks/>
            </p:cNvGrpSpPr>
            <p:nvPr/>
          </p:nvGrpSpPr>
          <p:grpSpPr bwMode="auto">
            <a:xfrm>
              <a:off x="1709" y="3008"/>
              <a:ext cx="507" cy="234"/>
              <a:chOff x="1740" y="2642"/>
              <a:chExt cx="752" cy="327"/>
            </a:xfrm>
          </p:grpSpPr>
          <p:sp>
            <p:nvSpPr>
              <p:cNvPr id="778" name="Freeform 1076">
                <a:extLst>
                  <a:ext uri="{FF2B5EF4-FFF2-40B4-BE49-F238E27FC236}">
                    <a16:creationId xmlns:a16="http://schemas.microsoft.com/office/drawing/2014/main" id="{B4523B76-AA0E-4B08-A15A-4FD0B35FD8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9" name="Freeform 1077">
                <a:extLst>
                  <a:ext uri="{FF2B5EF4-FFF2-40B4-BE49-F238E27FC236}">
                    <a16:creationId xmlns:a16="http://schemas.microsoft.com/office/drawing/2014/main" id="{B46BBF32-B490-4E6D-86BE-37CC7612C52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0" name="Freeform 1078">
                <a:extLst>
                  <a:ext uri="{FF2B5EF4-FFF2-40B4-BE49-F238E27FC236}">
                    <a16:creationId xmlns:a16="http://schemas.microsoft.com/office/drawing/2014/main" id="{825054F6-13FB-419B-9745-5492FF66259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1" name="Freeform 1079">
                <a:extLst>
                  <a:ext uri="{FF2B5EF4-FFF2-40B4-BE49-F238E27FC236}">
                    <a16:creationId xmlns:a16="http://schemas.microsoft.com/office/drawing/2014/main" id="{CAB810B3-CD26-41F4-80E7-B457938F37A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2" name="Freeform 1080">
                <a:extLst>
                  <a:ext uri="{FF2B5EF4-FFF2-40B4-BE49-F238E27FC236}">
                    <a16:creationId xmlns:a16="http://schemas.microsoft.com/office/drawing/2014/main" id="{339CBC1A-8909-4065-9292-038F65FC056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3" name="Freeform 1081">
                <a:extLst>
                  <a:ext uri="{FF2B5EF4-FFF2-40B4-BE49-F238E27FC236}">
                    <a16:creationId xmlns:a16="http://schemas.microsoft.com/office/drawing/2014/main" id="{31B87B07-E24D-4725-942F-DDB542D1198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72" name="Freeform 1082">
              <a:extLst>
                <a:ext uri="{FF2B5EF4-FFF2-40B4-BE49-F238E27FC236}">
                  <a16:creationId xmlns:a16="http://schemas.microsoft.com/office/drawing/2014/main" id="{0ADCD8BC-DDA7-4248-AD41-1A152330B319}"/>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3" name="Freeform 1083">
              <a:extLst>
                <a:ext uri="{FF2B5EF4-FFF2-40B4-BE49-F238E27FC236}">
                  <a16:creationId xmlns:a16="http://schemas.microsoft.com/office/drawing/2014/main" id="{E643FEA0-6E56-4214-BA06-6C422F82F075}"/>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4" name="Freeform 1084">
              <a:extLst>
                <a:ext uri="{FF2B5EF4-FFF2-40B4-BE49-F238E27FC236}">
                  <a16:creationId xmlns:a16="http://schemas.microsoft.com/office/drawing/2014/main" id="{091EF9A0-B5C2-4E24-B590-F70C426378E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5" name="Freeform 1085">
              <a:extLst>
                <a:ext uri="{FF2B5EF4-FFF2-40B4-BE49-F238E27FC236}">
                  <a16:creationId xmlns:a16="http://schemas.microsoft.com/office/drawing/2014/main" id="{37A6C0ED-EB54-4B99-94AF-394CCE4C3E7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6" name="Freeform 1086">
              <a:extLst>
                <a:ext uri="{FF2B5EF4-FFF2-40B4-BE49-F238E27FC236}">
                  <a16:creationId xmlns:a16="http://schemas.microsoft.com/office/drawing/2014/main" id="{52E93843-D9E1-43DC-BF7D-7477332A157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77" name="Freeform 1087">
              <a:extLst>
                <a:ext uri="{FF2B5EF4-FFF2-40B4-BE49-F238E27FC236}">
                  <a16:creationId xmlns:a16="http://schemas.microsoft.com/office/drawing/2014/main" id="{175FC9F4-E4FD-487D-93FA-7B3B39FA682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784" name="Freeform 984">
            <a:extLst>
              <a:ext uri="{FF2B5EF4-FFF2-40B4-BE49-F238E27FC236}">
                <a16:creationId xmlns:a16="http://schemas.microsoft.com/office/drawing/2014/main" id="{3E36CB23-298B-4CCF-B8CA-6EFA6884E17E}"/>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5" name="Freeform 986">
            <a:extLst>
              <a:ext uri="{FF2B5EF4-FFF2-40B4-BE49-F238E27FC236}">
                <a16:creationId xmlns:a16="http://schemas.microsoft.com/office/drawing/2014/main" id="{AAAEA9E8-7865-410F-A1D0-36E6F72BBC03}"/>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6" name="Freeform 987">
            <a:extLst>
              <a:ext uri="{FF2B5EF4-FFF2-40B4-BE49-F238E27FC236}">
                <a16:creationId xmlns:a16="http://schemas.microsoft.com/office/drawing/2014/main" id="{D88BD3B2-B358-4A91-A6B6-A4D36332507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787" name="Rectangle 988">
            <a:extLst>
              <a:ext uri="{FF2B5EF4-FFF2-40B4-BE49-F238E27FC236}">
                <a16:creationId xmlns:a16="http://schemas.microsoft.com/office/drawing/2014/main" id="{1A4F548F-7C4A-4C20-8114-4294282341C3}"/>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88" name="Group 989">
            <a:extLst>
              <a:ext uri="{FF2B5EF4-FFF2-40B4-BE49-F238E27FC236}">
                <a16:creationId xmlns:a16="http://schemas.microsoft.com/office/drawing/2014/main" id="{AED639FF-FFE6-4F73-9913-5F99E65E13C2}"/>
              </a:ext>
            </a:extLst>
          </p:cNvPr>
          <p:cNvGrpSpPr>
            <a:grpSpLocks/>
          </p:cNvGrpSpPr>
          <p:nvPr/>
        </p:nvGrpSpPr>
        <p:grpSpPr bwMode="auto">
          <a:xfrm>
            <a:off x="10091149" y="5671195"/>
            <a:ext cx="69903" cy="21117"/>
            <a:chOff x="614" y="2568"/>
            <a:chExt cx="725" cy="139"/>
          </a:xfrm>
        </p:grpSpPr>
        <p:sp>
          <p:nvSpPr>
            <p:cNvPr id="789" name="AutoShape 990">
              <a:extLst>
                <a:ext uri="{FF2B5EF4-FFF2-40B4-BE49-F238E27FC236}">
                  <a16:creationId xmlns:a16="http://schemas.microsoft.com/office/drawing/2014/main" id="{62D06AD4-26B7-43BC-9609-6F626E569035}"/>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0" name="AutoShape 991">
              <a:extLst>
                <a:ext uri="{FF2B5EF4-FFF2-40B4-BE49-F238E27FC236}">
                  <a16:creationId xmlns:a16="http://schemas.microsoft.com/office/drawing/2014/main" id="{76B832F4-5B43-4FD5-92B9-9C6EB5F7B7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1" name="Rectangle 992">
            <a:extLst>
              <a:ext uri="{FF2B5EF4-FFF2-40B4-BE49-F238E27FC236}">
                <a16:creationId xmlns:a16="http://schemas.microsoft.com/office/drawing/2014/main" id="{90FA8FF3-DDE3-469E-8C66-B0564CC8AE37}"/>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2" name="Group 993">
            <a:extLst>
              <a:ext uri="{FF2B5EF4-FFF2-40B4-BE49-F238E27FC236}">
                <a16:creationId xmlns:a16="http://schemas.microsoft.com/office/drawing/2014/main" id="{4F45D0FE-78B0-4691-A4AE-39813F5ADF0C}"/>
              </a:ext>
            </a:extLst>
          </p:cNvPr>
          <p:cNvGrpSpPr>
            <a:grpSpLocks/>
          </p:cNvGrpSpPr>
          <p:nvPr/>
        </p:nvGrpSpPr>
        <p:grpSpPr bwMode="auto">
          <a:xfrm>
            <a:off x="10090909" y="5718672"/>
            <a:ext cx="69903" cy="19515"/>
            <a:chOff x="614" y="2568"/>
            <a:chExt cx="725" cy="139"/>
          </a:xfrm>
        </p:grpSpPr>
        <p:sp>
          <p:nvSpPr>
            <p:cNvPr id="793" name="AutoShape 994">
              <a:extLst>
                <a:ext uri="{FF2B5EF4-FFF2-40B4-BE49-F238E27FC236}">
                  <a16:creationId xmlns:a16="http://schemas.microsoft.com/office/drawing/2014/main" id="{D83914C9-15CE-43A9-AECA-11A63EBDB3C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4" name="AutoShape 995">
              <a:extLst>
                <a:ext uri="{FF2B5EF4-FFF2-40B4-BE49-F238E27FC236}">
                  <a16:creationId xmlns:a16="http://schemas.microsoft.com/office/drawing/2014/main" id="{2AA2DE2B-F8E0-4E77-A3A3-DE64D019C9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95" name="Rectangle 996">
            <a:extLst>
              <a:ext uri="{FF2B5EF4-FFF2-40B4-BE49-F238E27FC236}">
                <a16:creationId xmlns:a16="http://schemas.microsoft.com/office/drawing/2014/main" id="{EB98C763-EE80-4622-8B60-B38C71000B94}"/>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6" name="Rectangle 997">
            <a:extLst>
              <a:ext uri="{FF2B5EF4-FFF2-40B4-BE49-F238E27FC236}">
                <a16:creationId xmlns:a16="http://schemas.microsoft.com/office/drawing/2014/main" id="{82888CBC-4F57-4BF7-8281-7A3F37472BB3}"/>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97" name="Group 998">
            <a:extLst>
              <a:ext uri="{FF2B5EF4-FFF2-40B4-BE49-F238E27FC236}">
                <a16:creationId xmlns:a16="http://schemas.microsoft.com/office/drawing/2014/main" id="{CCB9A155-3873-42A7-9E86-20140F798C88}"/>
              </a:ext>
            </a:extLst>
          </p:cNvPr>
          <p:cNvGrpSpPr>
            <a:grpSpLocks/>
          </p:cNvGrpSpPr>
          <p:nvPr/>
        </p:nvGrpSpPr>
        <p:grpSpPr bwMode="auto">
          <a:xfrm>
            <a:off x="10089465" y="5810860"/>
            <a:ext cx="70024" cy="21991"/>
            <a:chOff x="614" y="2568"/>
            <a:chExt cx="725" cy="139"/>
          </a:xfrm>
        </p:grpSpPr>
        <p:sp>
          <p:nvSpPr>
            <p:cNvPr id="798" name="AutoShape 999">
              <a:extLst>
                <a:ext uri="{FF2B5EF4-FFF2-40B4-BE49-F238E27FC236}">
                  <a16:creationId xmlns:a16="http://schemas.microsoft.com/office/drawing/2014/main" id="{BFA784A4-952C-48EB-8DAA-F547392EF4F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9" name="AutoShape 1000">
              <a:extLst>
                <a:ext uri="{FF2B5EF4-FFF2-40B4-BE49-F238E27FC236}">
                  <a16:creationId xmlns:a16="http://schemas.microsoft.com/office/drawing/2014/main" id="{5FF13927-02B2-4380-94A2-D34F63B5724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0" name="Freeform 1001">
            <a:extLst>
              <a:ext uri="{FF2B5EF4-FFF2-40B4-BE49-F238E27FC236}">
                <a16:creationId xmlns:a16="http://schemas.microsoft.com/office/drawing/2014/main" id="{1DD6E995-9824-417B-8148-0B3B92796E38}"/>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01" name="Group 1002">
            <a:extLst>
              <a:ext uri="{FF2B5EF4-FFF2-40B4-BE49-F238E27FC236}">
                <a16:creationId xmlns:a16="http://schemas.microsoft.com/office/drawing/2014/main" id="{40AD2ED5-34DF-4FB5-A8F0-0CC8814094D6}"/>
              </a:ext>
            </a:extLst>
          </p:cNvPr>
          <p:cNvGrpSpPr>
            <a:grpSpLocks/>
          </p:cNvGrpSpPr>
          <p:nvPr/>
        </p:nvGrpSpPr>
        <p:grpSpPr bwMode="auto">
          <a:xfrm>
            <a:off x="10089946" y="5767169"/>
            <a:ext cx="70024" cy="20243"/>
            <a:chOff x="614" y="2568"/>
            <a:chExt cx="725" cy="139"/>
          </a:xfrm>
        </p:grpSpPr>
        <p:sp>
          <p:nvSpPr>
            <p:cNvPr id="802" name="AutoShape 1003">
              <a:extLst>
                <a:ext uri="{FF2B5EF4-FFF2-40B4-BE49-F238E27FC236}">
                  <a16:creationId xmlns:a16="http://schemas.microsoft.com/office/drawing/2014/main" id="{964BF1D4-09F1-4779-89BE-F53FE47D0F4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3" name="AutoShape 1004">
              <a:extLst>
                <a:ext uri="{FF2B5EF4-FFF2-40B4-BE49-F238E27FC236}">
                  <a16:creationId xmlns:a16="http://schemas.microsoft.com/office/drawing/2014/main" id="{B4845876-AE85-4803-8C29-B9600CEA6CB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4" name="Rectangle 1005">
            <a:extLst>
              <a:ext uri="{FF2B5EF4-FFF2-40B4-BE49-F238E27FC236}">
                <a16:creationId xmlns:a16="http://schemas.microsoft.com/office/drawing/2014/main" id="{DA10B780-E47D-428A-98DD-6BA36B36D223}"/>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5" name="Freeform 1006">
            <a:extLst>
              <a:ext uri="{FF2B5EF4-FFF2-40B4-BE49-F238E27FC236}">
                <a16:creationId xmlns:a16="http://schemas.microsoft.com/office/drawing/2014/main" id="{49AF624E-AEA7-4904-819B-DE89C8561429}"/>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6" name="Freeform 1007">
            <a:extLst>
              <a:ext uri="{FF2B5EF4-FFF2-40B4-BE49-F238E27FC236}">
                <a16:creationId xmlns:a16="http://schemas.microsoft.com/office/drawing/2014/main" id="{023A6F5E-F628-40BC-9430-DE7204D56A8F}"/>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7" name="Oval 1008">
            <a:extLst>
              <a:ext uri="{FF2B5EF4-FFF2-40B4-BE49-F238E27FC236}">
                <a16:creationId xmlns:a16="http://schemas.microsoft.com/office/drawing/2014/main" id="{A95BB563-96C2-4069-AA21-28DBDCD1E91E}"/>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08" name="Freeform 1009">
            <a:extLst>
              <a:ext uri="{FF2B5EF4-FFF2-40B4-BE49-F238E27FC236}">
                <a16:creationId xmlns:a16="http://schemas.microsoft.com/office/drawing/2014/main" id="{5B8B2407-A9B0-4280-AB22-73A012C07596}"/>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09" name="AutoShape 1010">
            <a:extLst>
              <a:ext uri="{FF2B5EF4-FFF2-40B4-BE49-F238E27FC236}">
                <a16:creationId xmlns:a16="http://schemas.microsoft.com/office/drawing/2014/main" id="{A932B914-7DB8-4A3E-AC35-E2ECD53C86C7}"/>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0" name="AutoShape 1011">
            <a:extLst>
              <a:ext uri="{FF2B5EF4-FFF2-40B4-BE49-F238E27FC236}">
                <a16:creationId xmlns:a16="http://schemas.microsoft.com/office/drawing/2014/main" id="{C8E0708D-EAFE-4F02-AFBE-630AB52D582B}"/>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1" name="Oval 1012">
            <a:extLst>
              <a:ext uri="{FF2B5EF4-FFF2-40B4-BE49-F238E27FC236}">
                <a16:creationId xmlns:a16="http://schemas.microsoft.com/office/drawing/2014/main" id="{97E147DD-F0C7-49D2-8284-2BC79D9CD7CF}"/>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2" name="Oval 1013">
            <a:extLst>
              <a:ext uri="{FF2B5EF4-FFF2-40B4-BE49-F238E27FC236}">
                <a16:creationId xmlns:a16="http://schemas.microsoft.com/office/drawing/2014/main" id="{6FE148E0-F894-410A-8D53-516931FB9721}"/>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3" name="Oval 1014">
            <a:extLst>
              <a:ext uri="{FF2B5EF4-FFF2-40B4-BE49-F238E27FC236}">
                <a16:creationId xmlns:a16="http://schemas.microsoft.com/office/drawing/2014/main" id="{52CC4258-A144-4CD3-9462-0BFA120F5193}"/>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4" name="Rectangle 1015">
            <a:extLst>
              <a:ext uri="{FF2B5EF4-FFF2-40B4-BE49-F238E27FC236}">
                <a16:creationId xmlns:a16="http://schemas.microsoft.com/office/drawing/2014/main" id="{C2459CF8-D85C-4CBD-8687-88F8195B19C8}"/>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15" name="Group 590">
            <a:extLst>
              <a:ext uri="{FF2B5EF4-FFF2-40B4-BE49-F238E27FC236}">
                <a16:creationId xmlns:a16="http://schemas.microsoft.com/office/drawing/2014/main" id="{33B0CF5D-D30F-4B87-9185-D51C8537E174}"/>
              </a:ext>
            </a:extLst>
          </p:cNvPr>
          <p:cNvGrpSpPr>
            <a:grpSpLocks/>
          </p:cNvGrpSpPr>
          <p:nvPr/>
        </p:nvGrpSpPr>
        <p:grpSpPr bwMode="auto">
          <a:xfrm flipH="1">
            <a:off x="7773981" y="5281060"/>
            <a:ext cx="345630" cy="320302"/>
            <a:chOff x="2839" y="3501"/>
            <a:chExt cx="755" cy="803"/>
          </a:xfrm>
        </p:grpSpPr>
        <p:pic>
          <p:nvPicPr>
            <p:cNvPr id="816" name="Picture 591" descr="desktop_computer_stylized_medium">
              <a:extLst>
                <a:ext uri="{FF2B5EF4-FFF2-40B4-BE49-F238E27FC236}">
                  <a16:creationId xmlns:a16="http://schemas.microsoft.com/office/drawing/2014/main" id="{0DAA0BC4-059B-45D0-99A4-56DB332C13D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 name="Freeform 592">
              <a:extLst>
                <a:ext uri="{FF2B5EF4-FFF2-40B4-BE49-F238E27FC236}">
                  <a16:creationId xmlns:a16="http://schemas.microsoft.com/office/drawing/2014/main" id="{1EE22A0C-2DD3-44A2-836E-8DF3EA32261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
        <p:nvSpPr>
          <p:cNvPr id="413" name="Rectangle 443">
            <a:extLst>
              <a:ext uri="{FF2B5EF4-FFF2-40B4-BE49-F238E27FC236}">
                <a16:creationId xmlns:a16="http://schemas.microsoft.com/office/drawing/2014/main" id="{6E1A3CF8-195F-4549-975D-A518B8236AA8}"/>
              </a:ext>
            </a:extLst>
          </p:cNvPr>
          <p:cNvSpPr/>
          <p:nvPr/>
        </p:nvSpPr>
        <p:spPr>
          <a:xfrm>
            <a:off x="6801377" y="1411391"/>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18" name="Group 652">
            <a:extLst>
              <a:ext uri="{FF2B5EF4-FFF2-40B4-BE49-F238E27FC236}">
                <a16:creationId xmlns:a16="http://schemas.microsoft.com/office/drawing/2014/main" id="{86BBAC04-F17F-4327-A656-500F529B6988}"/>
              </a:ext>
            </a:extLst>
          </p:cNvPr>
          <p:cNvGrpSpPr>
            <a:grpSpLocks/>
          </p:cNvGrpSpPr>
          <p:nvPr/>
        </p:nvGrpSpPr>
        <p:grpSpPr bwMode="auto">
          <a:xfrm>
            <a:off x="7750224" y="1859725"/>
            <a:ext cx="415925" cy="385763"/>
            <a:chOff x="2751" y="1851"/>
            <a:chExt cx="462" cy="478"/>
          </a:xfrm>
        </p:grpSpPr>
        <p:pic>
          <p:nvPicPr>
            <p:cNvPr id="819" name="Picture 653" descr="iphone_stylized_small">
              <a:extLst>
                <a:ext uri="{FF2B5EF4-FFF2-40B4-BE49-F238E27FC236}">
                  <a16:creationId xmlns:a16="http://schemas.microsoft.com/office/drawing/2014/main" id="{D8CB008B-1342-45FD-8419-D3D49CF8CC0E}"/>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 name="Picture 654" descr="antenna_radiation_stylized">
              <a:extLst>
                <a:ext uri="{FF2B5EF4-FFF2-40B4-BE49-F238E27FC236}">
                  <a16:creationId xmlns:a16="http://schemas.microsoft.com/office/drawing/2014/main" id="{28A14897-9222-4960-B41A-08A40CBC8B8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1" name="Oval 448">
            <a:extLst>
              <a:ext uri="{FF2B5EF4-FFF2-40B4-BE49-F238E27FC236}">
                <a16:creationId xmlns:a16="http://schemas.microsoft.com/office/drawing/2014/main" id="{1E324AC2-0D1A-4E99-9874-1588D3AE81BB}"/>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2" name="Oval 449">
            <a:extLst>
              <a:ext uri="{FF2B5EF4-FFF2-40B4-BE49-F238E27FC236}">
                <a16:creationId xmlns:a16="http://schemas.microsoft.com/office/drawing/2014/main" id="{5C300A3D-ABC7-4655-A94B-A225C6C58C56}"/>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865" name="Group 950">
            <a:extLst>
              <a:ext uri="{FF2B5EF4-FFF2-40B4-BE49-F238E27FC236}">
                <a16:creationId xmlns:a16="http://schemas.microsoft.com/office/drawing/2014/main" id="{A9F2687A-346D-4592-82DF-5E067F921879}"/>
              </a:ext>
            </a:extLst>
          </p:cNvPr>
          <p:cNvGrpSpPr>
            <a:grpSpLocks/>
          </p:cNvGrpSpPr>
          <p:nvPr/>
        </p:nvGrpSpPr>
        <p:grpSpPr bwMode="auto">
          <a:xfrm>
            <a:off x="10002508" y="5616400"/>
            <a:ext cx="214974" cy="403920"/>
            <a:chOff x="4140" y="429"/>
            <a:chExt cx="1425" cy="2396"/>
          </a:xfrm>
        </p:grpSpPr>
        <p:sp>
          <p:nvSpPr>
            <p:cNvPr id="866" name="Freeform 951">
              <a:extLst>
                <a:ext uri="{FF2B5EF4-FFF2-40B4-BE49-F238E27FC236}">
                  <a16:creationId xmlns:a16="http://schemas.microsoft.com/office/drawing/2014/main" id="{6B4EC043-055F-4E2E-9806-AD58E6495DC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7" name="Rectangle 952">
              <a:extLst>
                <a:ext uri="{FF2B5EF4-FFF2-40B4-BE49-F238E27FC236}">
                  <a16:creationId xmlns:a16="http://schemas.microsoft.com/office/drawing/2014/main" id="{E1971AA3-D5B7-421A-B0F6-45B06DFC0E1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8" name="Freeform 953">
              <a:extLst>
                <a:ext uri="{FF2B5EF4-FFF2-40B4-BE49-F238E27FC236}">
                  <a16:creationId xmlns:a16="http://schemas.microsoft.com/office/drawing/2014/main" id="{CE351251-E4AC-4400-9E10-0E3DD02441B0}"/>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69" name="Freeform 954">
              <a:extLst>
                <a:ext uri="{FF2B5EF4-FFF2-40B4-BE49-F238E27FC236}">
                  <a16:creationId xmlns:a16="http://schemas.microsoft.com/office/drawing/2014/main" id="{5EF57A0E-7B7E-4CC7-8D9F-A59E0987DC9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70" name="Rectangle 955">
              <a:extLst>
                <a:ext uri="{FF2B5EF4-FFF2-40B4-BE49-F238E27FC236}">
                  <a16:creationId xmlns:a16="http://schemas.microsoft.com/office/drawing/2014/main" id="{CFFF1F65-B027-43F4-971A-E2E544265A5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1" name="Group 956">
              <a:extLst>
                <a:ext uri="{FF2B5EF4-FFF2-40B4-BE49-F238E27FC236}">
                  <a16:creationId xmlns:a16="http://schemas.microsoft.com/office/drawing/2014/main" id="{5A74B493-C014-4A06-8431-E145B0FBBB69}"/>
                </a:ext>
              </a:extLst>
            </p:cNvPr>
            <p:cNvGrpSpPr>
              <a:grpSpLocks/>
            </p:cNvGrpSpPr>
            <p:nvPr/>
          </p:nvGrpSpPr>
          <p:grpSpPr bwMode="auto">
            <a:xfrm>
              <a:off x="4749" y="668"/>
              <a:ext cx="581" cy="145"/>
              <a:chOff x="614" y="2568"/>
              <a:chExt cx="725" cy="139"/>
            </a:xfrm>
          </p:grpSpPr>
          <p:sp>
            <p:nvSpPr>
              <p:cNvPr id="896" name="AutoShape 957">
                <a:extLst>
                  <a:ext uri="{FF2B5EF4-FFF2-40B4-BE49-F238E27FC236}">
                    <a16:creationId xmlns:a16="http://schemas.microsoft.com/office/drawing/2014/main" id="{ED5CE24F-0F28-487D-A800-09E732AE4AC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7" name="AutoShape 958">
                <a:extLst>
                  <a:ext uri="{FF2B5EF4-FFF2-40B4-BE49-F238E27FC236}">
                    <a16:creationId xmlns:a16="http://schemas.microsoft.com/office/drawing/2014/main" id="{09AB5B25-3005-46BB-8787-80483C93611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2" name="Rectangle 959">
              <a:extLst>
                <a:ext uri="{FF2B5EF4-FFF2-40B4-BE49-F238E27FC236}">
                  <a16:creationId xmlns:a16="http://schemas.microsoft.com/office/drawing/2014/main" id="{8ED585E6-3343-496A-856D-4ACA93014BED}"/>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3" name="Group 960">
              <a:extLst>
                <a:ext uri="{FF2B5EF4-FFF2-40B4-BE49-F238E27FC236}">
                  <a16:creationId xmlns:a16="http://schemas.microsoft.com/office/drawing/2014/main" id="{F4DC67F7-5CC8-4C44-A0DF-BDA66E1257A3}"/>
                </a:ext>
              </a:extLst>
            </p:cNvPr>
            <p:cNvGrpSpPr>
              <a:grpSpLocks/>
            </p:cNvGrpSpPr>
            <p:nvPr/>
          </p:nvGrpSpPr>
          <p:grpSpPr bwMode="auto">
            <a:xfrm>
              <a:off x="4747" y="994"/>
              <a:ext cx="581" cy="134"/>
              <a:chOff x="614" y="2568"/>
              <a:chExt cx="725" cy="139"/>
            </a:xfrm>
          </p:grpSpPr>
          <p:sp>
            <p:nvSpPr>
              <p:cNvPr id="894" name="AutoShape 961">
                <a:extLst>
                  <a:ext uri="{FF2B5EF4-FFF2-40B4-BE49-F238E27FC236}">
                    <a16:creationId xmlns:a16="http://schemas.microsoft.com/office/drawing/2014/main" id="{5BAA6989-4303-4040-8E6D-04152A31DCC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5" name="AutoShape 962">
                <a:extLst>
                  <a:ext uri="{FF2B5EF4-FFF2-40B4-BE49-F238E27FC236}">
                    <a16:creationId xmlns:a16="http://schemas.microsoft.com/office/drawing/2014/main" id="{15258043-A316-45C3-822D-8654F81617A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4" name="Rectangle 963">
              <a:extLst>
                <a:ext uri="{FF2B5EF4-FFF2-40B4-BE49-F238E27FC236}">
                  <a16:creationId xmlns:a16="http://schemas.microsoft.com/office/drawing/2014/main" id="{3C832B5E-FAE4-4F67-90B1-E1D2D217F93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5" name="Rectangle 964">
              <a:extLst>
                <a:ext uri="{FF2B5EF4-FFF2-40B4-BE49-F238E27FC236}">
                  <a16:creationId xmlns:a16="http://schemas.microsoft.com/office/drawing/2014/main" id="{20984E6D-A6D4-4EF3-AEE8-C41E60A9E23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876" name="Group 965">
              <a:extLst>
                <a:ext uri="{FF2B5EF4-FFF2-40B4-BE49-F238E27FC236}">
                  <a16:creationId xmlns:a16="http://schemas.microsoft.com/office/drawing/2014/main" id="{B7F2AB47-56A9-436F-AD30-D308BC6248CE}"/>
                </a:ext>
              </a:extLst>
            </p:cNvPr>
            <p:cNvGrpSpPr>
              <a:grpSpLocks/>
            </p:cNvGrpSpPr>
            <p:nvPr/>
          </p:nvGrpSpPr>
          <p:grpSpPr bwMode="auto">
            <a:xfrm>
              <a:off x="4735" y="1627"/>
              <a:ext cx="582" cy="151"/>
              <a:chOff x="614" y="2568"/>
              <a:chExt cx="725" cy="139"/>
            </a:xfrm>
          </p:grpSpPr>
          <p:sp>
            <p:nvSpPr>
              <p:cNvPr id="892" name="AutoShape 966">
                <a:extLst>
                  <a:ext uri="{FF2B5EF4-FFF2-40B4-BE49-F238E27FC236}">
                    <a16:creationId xmlns:a16="http://schemas.microsoft.com/office/drawing/2014/main" id="{EDFC4842-CFA9-47E9-8636-4318E13DE27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3" name="AutoShape 967">
                <a:extLst>
                  <a:ext uri="{FF2B5EF4-FFF2-40B4-BE49-F238E27FC236}">
                    <a16:creationId xmlns:a16="http://schemas.microsoft.com/office/drawing/2014/main" id="{11268B34-091E-40FE-9E63-0C9229C3571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7" name="Freeform 968">
              <a:extLst>
                <a:ext uri="{FF2B5EF4-FFF2-40B4-BE49-F238E27FC236}">
                  <a16:creationId xmlns:a16="http://schemas.microsoft.com/office/drawing/2014/main" id="{CB42E891-95AC-4B9B-9642-21651E37E55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grpSp>
          <p:nvGrpSpPr>
            <p:cNvPr id="878" name="Group 969">
              <a:extLst>
                <a:ext uri="{FF2B5EF4-FFF2-40B4-BE49-F238E27FC236}">
                  <a16:creationId xmlns:a16="http://schemas.microsoft.com/office/drawing/2014/main" id="{1237EB57-CD90-4907-AF8E-B840AFD1955E}"/>
                </a:ext>
              </a:extLst>
            </p:cNvPr>
            <p:cNvGrpSpPr>
              <a:grpSpLocks/>
            </p:cNvGrpSpPr>
            <p:nvPr/>
          </p:nvGrpSpPr>
          <p:grpSpPr bwMode="auto">
            <a:xfrm>
              <a:off x="4739" y="1327"/>
              <a:ext cx="582" cy="139"/>
              <a:chOff x="614" y="2568"/>
              <a:chExt cx="725" cy="139"/>
            </a:xfrm>
          </p:grpSpPr>
          <p:sp>
            <p:nvSpPr>
              <p:cNvPr id="890" name="AutoShape 970">
                <a:extLst>
                  <a:ext uri="{FF2B5EF4-FFF2-40B4-BE49-F238E27FC236}">
                    <a16:creationId xmlns:a16="http://schemas.microsoft.com/office/drawing/2014/main" id="{93407FE1-99AA-4442-AA3C-57418834C3FD}"/>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1" name="AutoShape 971">
                <a:extLst>
                  <a:ext uri="{FF2B5EF4-FFF2-40B4-BE49-F238E27FC236}">
                    <a16:creationId xmlns:a16="http://schemas.microsoft.com/office/drawing/2014/main" id="{67F72EB8-7B17-4DD8-8544-23A0A403CF8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79" name="Rectangle 972">
              <a:extLst>
                <a:ext uri="{FF2B5EF4-FFF2-40B4-BE49-F238E27FC236}">
                  <a16:creationId xmlns:a16="http://schemas.microsoft.com/office/drawing/2014/main" id="{C501FF18-276D-4B58-A509-3D0482AAC9B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 name="Freeform 973">
              <a:extLst>
                <a:ext uri="{FF2B5EF4-FFF2-40B4-BE49-F238E27FC236}">
                  <a16:creationId xmlns:a16="http://schemas.microsoft.com/office/drawing/2014/main" id="{C623874A-A374-4973-B398-7D00FA303B9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1" name="Freeform 974">
              <a:extLst>
                <a:ext uri="{FF2B5EF4-FFF2-40B4-BE49-F238E27FC236}">
                  <a16:creationId xmlns:a16="http://schemas.microsoft.com/office/drawing/2014/main" id="{307A0C57-6C14-4AA3-BD64-E7B5849DE83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2" name="Oval 975">
              <a:extLst>
                <a:ext uri="{FF2B5EF4-FFF2-40B4-BE49-F238E27FC236}">
                  <a16:creationId xmlns:a16="http://schemas.microsoft.com/office/drawing/2014/main" id="{42DD3A0A-7354-4718-BAF0-0D47B747A4A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3" name="Freeform 976">
              <a:extLst>
                <a:ext uri="{FF2B5EF4-FFF2-40B4-BE49-F238E27FC236}">
                  <a16:creationId xmlns:a16="http://schemas.microsoft.com/office/drawing/2014/main" id="{55F2AC76-9709-41B3-B413-8A3A4FBA426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884" name="AutoShape 977">
              <a:extLst>
                <a:ext uri="{FF2B5EF4-FFF2-40B4-BE49-F238E27FC236}">
                  <a16:creationId xmlns:a16="http://schemas.microsoft.com/office/drawing/2014/main" id="{79173373-21F8-4EC4-8801-232159CC12F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5" name="AutoShape 978">
              <a:extLst>
                <a:ext uri="{FF2B5EF4-FFF2-40B4-BE49-F238E27FC236}">
                  <a16:creationId xmlns:a16="http://schemas.microsoft.com/office/drawing/2014/main" id="{225280C0-E887-472E-8ABF-58AAEBBF7C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6" name="Oval 979">
              <a:extLst>
                <a:ext uri="{FF2B5EF4-FFF2-40B4-BE49-F238E27FC236}">
                  <a16:creationId xmlns:a16="http://schemas.microsoft.com/office/drawing/2014/main" id="{2A76E24F-4470-4EE5-8F74-C352157A3E1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7" name="Oval 980">
              <a:extLst>
                <a:ext uri="{FF2B5EF4-FFF2-40B4-BE49-F238E27FC236}">
                  <a16:creationId xmlns:a16="http://schemas.microsoft.com/office/drawing/2014/main" id="{5D1F1633-7F21-475B-AFB0-1A8391C70171}"/>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8" name="Oval 981">
              <a:extLst>
                <a:ext uri="{FF2B5EF4-FFF2-40B4-BE49-F238E27FC236}">
                  <a16:creationId xmlns:a16="http://schemas.microsoft.com/office/drawing/2014/main" id="{0F0B36F1-EC9D-446E-B641-7361257FE89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9" name="Rectangle 982">
              <a:extLst>
                <a:ext uri="{FF2B5EF4-FFF2-40B4-BE49-F238E27FC236}">
                  <a16:creationId xmlns:a16="http://schemas.microsoft.com/office/drawing/2014/main" id="{E1E56CD5-F171-432B-9A04-7818AE7B8A1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4C4C4C"/>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485" name="Group 669"/>
          <p:cNvGrpSpPr>
            <a:grpSpLocks/>
          </p:cNvGrpSpPr>
          <p:nvPr/>
        </p:nvGrpSpPr>
        <p:grpSpPr bwMode="auto">
          <a:xfrm>
            <a:off x="8097701" y="1183110"/>
            <a:ext cx="1057275" cy="957263"/>
            <a:chOff x="-153" y="1680"/>
            <a:chExt cx="666" cy="603"/>
          </a:xfrm>
        </p:grpSpPr>
        <p:grpSp>
          <p:nvGrpSpPr>
            <p:cNvPr id="18455" name="Group 670"/>
            <p:cNvGrpSpPr>
              <a:grpSpLocks/>
            </p:cNvGrpSpPr>
            <p:nvPr/>
          </p:nvGrpSpPr>
          <p:grpSpPr bwMode="auto">
            <a:xfrm>
              <a:off x="0" y="1680"/>
              <a:ext cx="513" cy="538"/>
              <a:chOff x="4180" y="744"/>
              <a:chExt cx="513" cy="538"/>
            </a:xfrm>
          </p:grpSpPr>
          <p:sp>
            <p:nvSpPr>
              <p:cNvPr id="4122" name="Rectangle 671"/>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3"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4" name="Rectangle 673"/>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5" name="Text Box 674"/>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26" name="Line 675"/>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7" name="Line 676"/>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28" name="Line 677"/>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56"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681" name="Group 865"/>
          <p:cNvGrpSpPr>
            <a:grpSpLocks/>
          </p:cNvGrpSpPr>
          <p:nvPr/>
        </p:nvGrpSpPr>
        <p:grpSpPr bwMode="auto">
          <a:xfrm>
            <a:off x="10390834" y="4743929"/>
            <a:ext cx="1033779" cy="957262"/>
            <a:chOff x="-153" y="1680"/>
            <a:chExt cx="666" cy="603"/>
          </a:xfrm>
        </p:grpSpPr>
        <p:grpSp>
          <p:nvGrpSpPr>
            <p:cNvPr id="18442" name="Group 866"/>
            <p:cNvGrpSpPr>
              <a:grpSpLocks/>
            </p:cNvGrpSpPr>
            <p:nvPr/>
          </p:nvGrpSpPr>
          <p:grpSpPr bwMode="auto">
            <a:xfrm>
              <a:off x="0" y="1680"/>
              <a:ext cx="513" cy="538"/>
              <a:chOff x="4180" y="744"/>
              <a:chExt cx="513" cy="538"/>
            </a:xfrm>
          </p:grpSpPr>
          <p:sp>
            <p:nvSpPr>
              <p:cNvPr id="4109" name="Rectangle 867"/>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0"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1" name="Rectangle 869"/>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2" name="Text Box 870"/>
              <p:cNvSpPr txBox="1">
                <a:spLocks noChangeArrowheads="1"/>
              </p:cNvSpPr>
              <p:nvPr/>
            </p:nvSpPr>
            <p:spPr bwMode="auto">
              <a:xfrm>
                <a:off x="4180" y="744"/>
                <a:ext cx="513" cy="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65C"/>
                    </a:solidFill>
                    <a:effectLst/>
                    <a:uLnTx/>
                    <a:uFillTx/>
                    <a:latin typeface="Tahoma" charset="0"/>
                    <a:ea typeface="ＭＳ Ｐゴシック" charset="0"/>
                    <a:cs typeface="+mn-cs"/>
                  </a:rPr>
                  <a:t>transport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data link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FF"/>
                    </a:solidFill>
                    <a:effectLst/>
                    <a:uLnTx/>
                    <a:uFillTx/>
                    <a:latin typeface="Tahoma" charset="0"/>
                    <a:ea typeface="ＭＳ Ｐゴシック" charset="0"/>
                    <a:cs typeface="+mn-cs"/>
                  </a:rPr>
                  <a:t>physical</a:t>
                </a:r>
                <a:endParaRPr kumimoji="0" lang="en-US" sz="2400" b="0" i="0" u="none" strike="noStrike" kern="1200" cap="none" spc="0" normalizeH="0" baseline="0" noProof="0" dirty="0">
                  <a:ln>
                    <a:noFill/>
                  </a:ln>
                  <a:solidFill>
                    <a:srgbClr val="0000FF"/>
                  </a:solidFill>
                  <a:effectLst/>
                  <a:uLnTx/>
                  <a:uFillTx/>
                  <a:latin typeface="Tahoma" charset="0"/>
                  <a:ea typeface="ＭＳ Ｐゴシック" charset="0"/>
                  <a:cs typeface="+mn-cs"/>
                </a:endParaRPr>
              </a:p>
            </p:txBody>
          </p:sp>
          <p:sp>
            <p:nvSpPr>
              <p:cNvPr id="4113" name="Line 871"/>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4" name="Line 872"/>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5" name="Line 873"/>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sp>
          <p:nvSpPr>
            <p:cNvPr id="18443"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grpSp>
        <p:nvGrpSpPr>
          <p:cNvPr id="35114" name="Group 298"/>
          <p:cNvGrpSpPr>
            <a:grpSpLocks/>
          </p:cNvGrpSpPr>
          <p:nvPr/>
        </p:nvGrpSpPr>
        <p:grpSpPr bwMode="auto">
          <a:xfrm rot="3480058">
            <a:off x="8172592" y="3012124"/>
            <a:ext cx="4104262" cy="434975"/>
            <a:chOff x="2937" y="3579"/>
            <a:chExt cx="2382" cy="274"/>
          </a:xfrm>
        </p:grpSpPr>
        <p:sp>
          <p:nvSpPr>
            <p:cNvPr id="4116" name="Rectangle 295"/>
            <p:cNvSpPr>
              <a:spLocks noChangeArrowheads="1"/>
            </p:cNvSpPr>
            <p:nvPr/>
          </p:nvSpPr>
          <p:spPr bwMode="auto">
            <a:xfrm>
              <a:off x="3165" y="3631"/>
              <a:ext cx="1920" cy="174"/>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4117" name="Text Box 293"/>
            <p:cNvSpPr txBox="1">
              <a:spLocks noChangeArrowheads="1"/>
            </p:cNvSpPr>
            <p:nvPr/>
          </p:nvSpPr>
          <p:spPr bwMode="auto">
            <a:xfrm>
              <a:off x="3384" y="3612"/>
              <a:ext cx="1583" cy="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65C"/>
                  </a:solidFill>
                  <a:effectLst/>
                  <a:uLnTx/>
                  <a:uFillTx/>
                  <a:latin typeface="Tahoma" charset="0"/>
                  <a:ea typeface="ＭＳ Ｐゴシック" charset="0"/>
                  <a:cs typeface="+mn-cs"/>
                </a:rPr>
                <a:t>logical end-end transport</a:t>
              </a:r>
            </a:p>
          </p:txBody>
        </p:sp>
        <p:sp>
          <p:nvSpPr>
            <p:cNvPr id="1845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sp>
          <p:nvSpPr>
            <p:cNvPr id="1845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C4C4C"/>
                </a:solidFill>
                <a:effectLst/>
                <a:uLnTx/>
                <a:uFillTx/>
                <a:latin typeface="Arial"/>
                <a:ea typeface="微软雅黑"/>
                <a:cs typeface="+mn-cs"/>
              </a:endParaRPr>
            </a:p>
          </p:txBody>
        </p:sp>
      </p:grpSp>
    </p:spTree>
    <p:extLst>
      <p:ext uri="{BB962C8B-B14F-4D97-AF65-F5344CB8AC3E}">
        <p14:creationId xmlns:p14="http://schemas.microsoft.com/office/powerpoint/2010/main" val="159120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114"/>
                                        </p:tgtEl>
                                        <p:attrNameLst>
                                          <p:attrName>style.visibility</p:attrName>
                                        </p:attrNameLst>
                                      </p:cBhvr>
                                      <p:to>
                                        <p:strVal val="visible"/>
                                      </p:to>
                                    </p:set>
                                    <p:animEffect transition="in" filter="wipe(left)">
                                      <p:cBhvr>
                                        <p:cTn id="11" dur="500"/>
                                        <p:tgtEl>
                                          <p:spTgt spid="351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681"/>
                                        </p:tgtEl>
                                        <p:attrNameLst>
                                          <p:attrName>style.visibility</p:attrName>
                                        </p:attrNameLst>
                                      </p:cBhvr>
                                      <p:to>
                                        <p:strVal val="visible"/>
                                      </p:to>
                                    </p:set>
                                    <p:animEffect transition="in" filter="wipe(left)">
                                      <p:cBhvr>
                                        <p:cTn id="15" dur="500"/>
                                        <p:tgtEl>
                                          <p:spTgt spid="35681"/>
                                        </p:tgtEl>
                                      </p:cBhvr>
                                    </p:animEffect>
                                  </p:childTnLst>
                                </p:cTn>
                              </p:par>
                            </p:childTnLst>
                          </p:cTn>
                        </p:par>
                        <p:par>
                          <p:cTn id="16" fill="hold">
                            <p:stCondLst>
                              <p:cond delay="1500"/>
                            </p:stCondLst>
                            <p:childTnLst>
                              <p:par>
                                <p:cTn id="17" presetID="22" presetClass="exit" presetSubtype="8" fill="hold" nodeType="afterEffect">
                                  <p:stCondLst>
                                    <p:cond delay="0"/>
                                  </p:stCondLst>
                                  <p:childTnLst>
                                    <p:animEffect transition="out" filter="wipe(left)">
                                      <p:cBhvr>
                                        <p:cTn id="18" dur="500"/>
                                        <p:tgtEl>
                                          <p:spTgt spid="35114"/>
                                        </p:tgtEl>
                                      </p:cBhvr>
                                    </p:animEffect>
                                    <p:set>
                                      <p:cBhvr>
                                        <p:cTn id="19" dur="1" fill="hold">
                                          <p:stCondLst>
                                            <p:cond delay="499"/>
                                          </p:stCondLst>
                                        </p:cTn>
                                        <p:tgtEl>
                                          <p:spTgt spid="35114"/>
                                        </p:tgtEl>
                                        <p:attrNameLst>
                                          <p:attrName>style.visibility</p:attrName>
                                        </p:attrNameLst>
                                      </p:cBhvr>
                                      <p:to>
                                        <p:strVal val="hidden"/>
                                      </p:to>
                                    </p:se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114"/>
                                        </p:tgtEl>
                                        <p:attrNameLst>
                                          <p:attrName>style.visibility</p:attrName>
                                        </p:attrNameLst>
                                      </p:cBhvr>
                                      <p:to>
                                        <p:strVal val="visible"/>
                                      </p:to>
                                    </p:set>
                                    <p:animEffect transition="in" filter="wipe(left)">
                                      <p:cBhvr>
                                        <p:cTn id="23"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reeform 296">
            <a:extLst>
              <a:ext uri="{FF2B5EF4-FFF2-40B4-BE49-F238E27FC236}">
                <a16:creationId xmlns:a16="http://schemas.microsoft.com/office/drawing/2014/main" id="{8A875805-6EEA-4A9A-BA98-8C8FB2DB1F2A}"/>
              </a:ext>
            </a:extLst>
          </p:cNvPr>
          <p:cNvSpPr>
            <a:spLocks/>
          </p:cNvSpPr>
          <p:nvPr/>
        </p:nvSpPr>
        <p:spPr bwMode="auto">
          <a:xfrm>
            <a:off x="4188604" y="5468038"/>
            <a:ext cx="2516673" cy="99691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22532" name="Freeform 157"/>
          <p:cNvSpPr>
            <a:spLocks/>
          </p:cNvSpPr>
          <p:nvPr/>
        </p:nvSpPr>
        <p:spPr bwMode="auto">
          <a:xfrm>
            <a:off x="4291013" y="314325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198" name="Rectangle 2"/>
          <p:cNvSpPr>
            <a:spLocks noGrp="1" noChangeArrowheads="1"/>
          </p:cNvSpPr>
          <p:nvPr>
            <p:ph type="title"/>
          </p:nvPr>
        </p:nvSpPr>
        <p:spPr>
          <a:xfrm>
            <a:off x="1817688" y="142875"/>
            <a:ext cx="7772400" cy="1143000"/>
          </a:xfrm>
        </p:spPr>
        <p:txBody>
          <a:bodyPr/>
          <a:lstStyle/>
          <a:p>
            <a:pPr>
              <a:defRPr/>
            </a:pPr>
            <a:r>
              <a:rPr lang="en-US" dirty="0">
                <a:solidFill>
                  <a:srgbClr val="000099"/>
                </a:solidFill>
                <a:ea typeface="ＭＳ Ｐゴシック" charset="0"/>
                <a:cs typeface="+mj-cs"/>
              </a:rPr>
              <a:t>Multiplexing/</a:t>
            </a:r>
            <a:r>
              <a:rPr lang="en-US" dirty="0" err="1">
                <a:solidFill>
                  <a:srgbClr val="000099"/>
                </a:solidFill>
                <a:ea typeface="ＭＳ Ｐゴシック" charset="0"/>
                <a:cs typeface="+mj-cs"/>
              </a:rPr>
              <a:t>demultiplexing</a:t>
            </a:r>
            <a:endParaRPr lang="en-US" dirty="0">
              <a:solidFill>
                <a:srgbClr val="000099"/>
              </a:solidFill>
              <a:ea typeface="ＭＳ Ｐゴシック" charset="0"/>
              <a:cs typeface="+mj-cs"/>
            </a:endParaRPr>
          </a:p>
        </p:txBody>
      </p:sp>
      <p:sp>
        <p:nvSpPr>
          <p:cNvPr id="8199" name="Text Box 37"/>
          <p:cNvSpPr txBox="1">
            <a:spLocks noChangeArrowheads="1"/>
          </p:cNvSpPr>
          <p:nvPr/>
        </p:nvSpPr>
        <p:spPr bwMode="auto">
          <a:xfrm>
            <a:off x="9531350" y="4068763"/>
            <a:ext cx="8953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process</a:t>
            </a:r>
          </a:p>
        </p:txBody>
      </p:sp>
      <p:sp>
        <p:nvSpPr>
          <p:cNvPr id="8200" name="Text Box 38"/>
          <p:cNvSpPr txBox="1">
            <a:spLocks noChangeArrowheads="1"/>
          </p:cNvSpPr>
          <p:nvPr/>
        </p:nvSpPr>
        <p:spPr bwMode="auto">
          <a:xfrm>
            <a:off x="9505950" y="3667125"/>
            <a:ext cx="7556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Tahoma" charset="0"/>
                <a:ea typeface="ＭＳ Ｐゴシック" charset="0"/>
                <a:cs typeface="+mn-cs"/>
              </a:rPr>
              <a:t>socket</a:t>
            </a:r>
          </a:p>
        </p:txBody>
      </p:sp>
      <p:grpSp>
        <p:nvGrpSpPr>
          <p:cNvPr id="362673" name="Group 177"/>
          <p:cNvGrpSpPr>
            <a:grpSpLocks/>
          </p:cNvGrpSpPr>
          <p:nvPr/>
        </p:nvGrpSpPr>
        <p:grpSpPr bwMode="auto">
          <a:xfrm>
            <a:off x="6475432" y="1652587"/>
            <a:ext cx="4676053" cy="1624013"/>
            <a:chOff x="3114" y="1041"/>
            <a:chExt cx="2399" cy="1023"/>
          </a:xfrm>
        </p:grpSpPr>
        <p:sp>
          <p:nvSpPr>
            <p:cNvPr id="8323" name="Rectangle 41"/>
            <p:cNvSpPr>
              <a:spLocks noChangeArrowheads="1"/>
            </p:cNvSpPr>
            <p:nvPr/>
          </p:nvSpPr>
          <p:spPr bwMode="auto">
            <a:xfrm>
              <a:off x="3114" y="1312"/>
              <a:ext cx="2399" cy="752"/>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use header info to deliver</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received segments to correct </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a:t>
              </a:r>
            </a:p>
          </p:txBody>
        </p:sp>
        <p:grpSp>
          <p:nvGrpSpPr>
            <p:cNvPr id="22659" name="Group 42"/>
            <p:cNvGrpSpPr>
              <a:grpSpLocks/>
            </p:cNvGrpSpPr>
            <p:nvPr/>
          </p:nvGrpSpPr>
          <p:grpSpPr bwMode="auto">
            <a:xfrm>
              <a:off x="3188" y="1041"/>
              <a:ext cx="2059" cy="360"/>
              <a:chOff x="1136" y="3732"/>
              <a:chExt cx="1653" cy="360"/>
            </a:xfrm>
          </p:grpSpPr>
          <p:sp>
            <p:nvSpPr>
              <p:cNvPr id="8325" name="Rectangle 43"/>
              <p:cNvSpPr>
                <a:spLocks noChangeArrowheads="1"/>
              </p:cNvSpPr>
              <p:nvPr/>
            </p:nvSpPr>
            <p:spPr bwMode="auto">
              <a:xfrm>
                <a:off x="1422" y="3732"/>
                <a:ext cx="1002"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Comic Sans MS" panose="030F0702030302020204" pitchFamily="66" charset="0"/>
                  <a:ea typeface="ＭＳ Ｐゴシック" charset="0"/>
                  <a:cs typeface="+mn-cs"/>
                </a:endParaRPr>
              </a:p>
            </p:txBody>
          </p:sp>
          <p:sp>
            <p:nvSpPr>
              <p:cNvPr id="8326" name="Text Box 44"/>
              <p:cNvSpPr txBox="1">
                <a:spLocks noChangeArrowheads="1"/>
              </p:cNvSpPr>
              <p:nvPr/>
            </p:nvSpPr>
            <p:spPr bwMode="auto">
              <a:xfrm>
                <a:off x="1136" y="3801"/>
                <a:ext cx="1653"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srgbClr val="CC0000"/>
                    </a:solidFill>
                    <a:effectLst/>
                    <a:uLnTx/>
                    <a:uFillTx/>
                    <a:latin typeface="Comic Sans MS" panose="030F0702030302020204" pitchFamily="66" charset="0"/>
                    <a:ea typeface="ＭＳ Ｐゴシック" charset="0"/>
                    <a:cs typeface="+mn-cs"/>
                  </a:rPr>
                  <a:t>demultiplexing</a:t>
                </a: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 at receiver:</a:t>
                </a:r>
              </a:p>
            </p:txBody>
          </p:sp>
        </p:grpSp>
      </p:grpSp>
      <p:grpSp>
        <p:nvGrpSpPr>
          <p:cNvPr id="362672" name="Group 176"/>
          <p:cNvGrpSpPr>
            <a:grpSpLocks/>
          </p:cNvGrpSpPr>
          <p:nvPr/>
        </p:nvGrpSpPr>
        <p:grpSpPr bwMode="auto">
          <a:xfrm>
            <a:off x="1693864" y="1335088"/>
            <a:ext cx="4435476" cy="1466850"/>
            <a:chOff x="259" y="841"/>
            <a:chExt cx="2642" cy="924"/>
          </a:xfrm>
        </p:grpSpPr>
        <p:sp>
          <p:nvSpPr>
            <p:cNvPr id="8318" name="Text Box 45"/>
            <p:cNvSpPr txBox="1">
              <a:spLocks noChangeArrowheads="1"/>
            </p:cNvSpPr>
            <p:nvPr/>
          </p:nvSpPr>
          <p:spPr bwMode="auto">
            <a:xfrm>
              <a:off x="264" y="1117"/>
              <a:ext cx="2637" cy="5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handle data from multiple</a:t>
              </a: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sockets, add transport header (later used for </a:t>
              </a:r>
              <a:r>
                <a:rPr kumimoji="0" lang="en-US" sz="2200" b="0" i="0" u="none" strike="noStrike" kern="1200" cap="none" spc="0" normalizeH="0" baseline="0" noProof="0" dirty="0" err="1">
                  <a:ln>
                    <a:noFill/>
                  </a:ln>
                  <a:solidFill>
                    <a:srgbClr val="000099"/>
                  </a:solidFill>
                  <a:effectLst/>
                  <a:uLnTx/>
                  <a:uFillTx/>
                  <a:latin typeface="Comic Sans MS" panose="030F0702030302020204" pitchFamily="66" charset="0"/>
                  <a:ea typeface="ＭＳ Ｐゴシック" charset="0"/>
                  <a:cs typeface="+mn-cs"/>
                </a:rPr>
                <a:t>demultiplexing</a:t>
              </a:r>
              <a:r>
                <a:rPr kumimoji="0" lang="en-US" sz="2200" b="0" i="0" u="none" strike="noStrike" kern="1200" cap="none" spc="0" normalizeH="0" baseline="0" noProof="0" dirty="0">
                  <a:ln>
                    <a:noFill/>
                  </a:ln>
                  <a:solidFill>
                    <a:srgbClr val="000099"/>
                  </a:solidFill>
                  <a:effectLst/>
                  <a:uLnTx/>
                  <a:uFillTx/>
                  <a:latin typeface="Comic Sans MS" panose="030F0702030302020204" pitchFamily="66" charset="0"/>
                  <a:ea typeface="ＭＳ Ｐゴシック" charset="0"/>
                  <a:cs typeface="+mn-cs"/>
                </a:rPr>
                <a:t>)</a:t>
              </a:r>
            </a:p>
          </p:txBody>
        </p:sp>
        <p:sp>
          <p:nvSpPr>
            <p:cNvPr id="8319" name="Rectangle 46"/>
            <p:cNvSpPr>
              <a:spLocks noChangeArrowheads="1"/>
            </p:cNvSpPr>
            <p:nvPr/>
          </p:nvSpPr>
          <p:spPr bwMode="auto">
            <a:xfrm>
              <a:off x="259" y="1009"/>
              <a:ext cx="2479" cy="75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grpSp>
          <p:nvGrpSpPr>
            <p:cNvPr id="22655" name="Group 47"/>
            <p:cNvGrpSpPr>
              <a:grpSpLocks/>
            </p:cNvGrpSpPr>
            <p:nvPr/>
          </p:nvGrpSpPr>
          <p:grpSpPr bwMode="auto">
            <a:xfrm>
              <a:off x="332" y="841"/>
              <a:ext cx="2063" cy="291"/>
              <a:chOff x="1101" y="3681"/>
              <a:chExt cx="1981" cy="291"/>
            </a:xfrm>
          </p:grpSpPr>
          <p:sp>
            <p:nvSpPr>
              <p:cNvPr id="8321" name="Rectangle 48"/>
              <p:cNvSpPr>
                <a:spLocks noChangeArrowheads="1"/>
              </p:cNvSpPr>
              <p:nvPr/>
            </p:nvSpPr>
            <p:spPr bwMode="auto">
              <a:xfrm>
                <a:off x="1422" y="3732"/>
                <a:ext cx="1006" cy="2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C4C4C"/>
                  </a:solidFill>
                  <a:effectLst/>
                  <a:uLnTx/>
                  <a:uFillTx/>
                  <a:latin typeface="Tahoma" charset="0"/>
                  <a:ea typeface="ＭＳ Ｐゴシック" charset="0"/>
                  <a:cs typeface="+mn-cs"/>
                </a:endParaRPr>
              </a:p>
            </p:txBody>
          </p:sp>
          <p:sp>
            <p:nvSpPr>
              <p:cNvPr id="8322" name="Text Box 49"/>
              <p:cNvSpPr txBox="1">
                <a:spLocks noChangeArrowheads="1"/>
              </p:cNvSpPr>
              <p:nvPr/>
            </p:nvSpPr>
            <p:spPr bwMode="auto">
              <a:xfrm>
                <a:off x="1101" y="3681"/>
                <a:ext cx="1981" cy="2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Comic Sans MS" panose="030F0702030302020204" pitchFamily="66" charset="0"/>
                    <a:ea typeface="ＭＳ Ｐゴシック" charset="0"/>
                    <a:cs typeface="+mn-cs"/>
                  </a:rPr>
                  <a:t>multiplexing at sender:</a:t>
                </a:r>
              </a:p>
            </p:txBody>
          </p:sp>
        </p:grpSp>
      </p:grpSp>
      <p:grpSp>
        <p:nvGrpSpPr>
          <p:cNvPr id="22538" name="Group 57"/>
          <p:cNvGrpSpPr>
            <a:grpSpLocks/>
          </p:cNvGrpSpPr>
          <p:nvPr/>
        </p:nvGrpSpPr>
        <p:grpSpPr bwMode="auto">
          <a:xfrm>
            <a:off x="9005888" y="3741739"/>
            <a:ext cx="533400" cy="206375"/>
            <a:chOff x="344" y="1846"/>
            <a:chExt cx="336" cy="130"/>
          </a:xfrm>
        </p:grpSpPr>
        <p:sp>
          <p:nvSpPr>
            <p:cNvPr id="8314"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5"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6"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7"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39"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0"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41"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2" name="Text Box 26"/>
          <p:cNvSpPr txBox="1">
            <a:spLocks noChangeArrowheads="1"/>
          </p:cNvSpPr>
          <p:nvPr/>
        </p:nvSpPr>
        <p:spPr bwMode="auto">
          <a:xfrm>
            <a:off x="4881564" y="40005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43"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44" name="Text Box 26"/>
          <p:cNvSpPr txBox="1">
            <a:spLocks noChangeArrowheads="1"/>
          </p:cNvSpPr>
          <p:nvPr/>
        </p:nvSpPr>
        <p:spPr bwMode="auto">
          <a:xfrm>
            <a:off x="4878389" y="32146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45" name="Text Box 26"/>
          <p:cNvSpPr txBox="1">
            <a:spLocks noChangeArrowheads="1"/>
          </p:cNvSpPr>
          <p:nvPr/>
        </p:nvSpPr>
        <p:spPr bwMode="auto">
          <a:xfrm>
            <a:off x="4875214" y="49053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46" name="Text Box 26"/>
          <p:cNvSpPr txBox="1">
            <a:spLocks noChangeArrowheads="1"/>
          </p:cNvSpPr>
          <p:nvPr/>
        </p:nvSpPr>
        <p:spPr bwMode="auto">
          <a:xfrm>
            <a:off x="4875214" y="46196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47" name="Text Box 26"/>
          <p:cNvSpPr txBox="1">
            <a:spLocks noChangeArrowheads="1"/>
          </p:cNvSpPr>
          <p:nvPr/>
        </p:nvSpPr>
        <p:spPr bwMode="auto">
          <a:xfrm>
            <a:off x="4875214" y="43211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13"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P2</a:t>
            </a:r>
          </a:p>
        </p:txBody>
      </p:sp>
      <p:sp>
        <p:nvSpPr>
          <p:cNvPr id="22549"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0"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16"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P1</a:t>
            </a:r>
          </a:p>
        </p:txBody>
      </p:sp>
      <p:grpSp>
        <p:nvGrpSpPr>
          <p:cNvPr id="22552" name="Group 134"/>
          <p:cNvGrpSpPr>
            <a:grpSpLocks/>
          </p:cNvGrpSpPr>
          <p:nvPr/>
        </p:nvGrpSpPr>
        <p:grpSpPr bwMode="auto">
          <a:xfrm>
            <a:off x="5651500" y="3948113"/>
            <a:ext cx="412750" cy="158750"/>
            <a:chOff x="1383" y="2620"/>
            <a:chExt cx="260" cy="100"/>
          </a:xfrm>
        </p:grpSpPr>
        <p:sp>
          <p:nvSpPr>
            <p:cNvPr id="8310"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1"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2"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13"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53" name="Group 135"/>
          <p:cNvGrpSpPr>
            <a:grpSpLocks/>
          </p:cNvGrpSpPr>
          <p:nvPr/>
        </p:nvGrpSpPr>
        <p:grpSpPr bwMode="auto">
          <a:xfrm>
            <a:off x="4949825" y="3940175"/>
            <a:ext cx="412750" cy="158750"/>
            <a:chOff x="1383" y="2620"/>
            <a:chExt cx="260" cy="100"/>
          </a:xfrm>
        </p:grpSpPr>
        <p:sp>
          <p:nvSpPr>
            <p:cNvPr id="8306"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7"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8"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9"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56"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7"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58"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9" name="Text Box 26"/>
          <p:cNvSpPr txBox="1">
            <a:spLocks noChangeArrowheads="1"/>
          </p:cNvSpPr>
          <p:nvPr/>
        </p:nvSpPr>
        <p:spPr bwMode="auto">
          <a:xfrm>
            <a:off x="7029451" y="436086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60"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1"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2"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3" name="Text Box 26"/>
          <p:cNvSpPr txBox="1">
            <a:spLocks noChangeArrowheads="1"/>
          </p:cNvSpPr>
          <p:nvPr/>
        </p:nvSpPr>
        <p:spPr bwMode="auto">
          <a:xfrm>
            <a:off x="7064376" y="36083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64" name="Text Box 26"/>
          <p:cNvSpPr txBox="1">
            <a:spLocks noChangeArrowheads="1"/>
          </p:cNvSpPr>
          <p:nvPr/>
        </p:nvSpPr>
        <p:spPr bwMode="auto">
          <a:xfrm>
            <a:off x="7019926" y="526573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65" name="Text Box 26"/>
          <p:cNvSpPr txBox="1">
            <a:spLocks noChangeArrowheads="1"/>
          </p:cNvSpPr>
          <p:nvPr/>
        </p:nvSpPr>
        <p:spPr bwMode="auto">
          <a:xfrm>
            <a:off x="7038976" y="4979989"/>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66" name="Text Box 26"/>
          <p:cNvSpPr txBox="1">
            <a:spLocks noChangeArrowheads="1"/>
          </p:cNvSpPr>
          <p:nvPr/>
        </p:nvSpPr>
        <p:spPr bwMode="auto">
          <a:xfrm>
            <a:off x="7029451" y="4684714"/>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32"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P4</a:t>
            </a:r>
          </a:p>
        </p:txBody>
      </p:sp>
      <p:sp>
        <p:nvSpPr>
          <p:cNvPr id="22568" name="Freeform 103"/>
          <p:cNvSpPr>
            <a:spLocks/>
          </p:cNvSpPr>
          <p:nvPr/>
        </p:nvSpPr>
        <p:spPr bwMode="auto">
          <a:xfrm>
            <a:off x="8348664" y="3595688"/>
            <a:ext cx="581025" cy="2038350"/>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69" name="Freeform 70"/>
          <p:cNvSpPr>
            <a:spLocks/>
          </p:cNvSpPr>
          <p:nvPr/>
        </p:nvSpPr>
        <p:spPr bwMode="auto">
          <a:xfrm>
            <a:off x="2159000" y="3616325"/>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0"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1"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000099"/>
              </a:solidFill>
              <a:effectLst/>
              <a:uLnTx/>
              <a:uFillTx/>
              <a:latin typeface="Times New Roman" panose="02020603050405020304" pitchFamily="18" charset="0"/>
              <a:ea typeface="MS PGothic" panose="020B0600070205080204" pitchFamily="34" charset="-128"/>
              <a:cs typeface="+mn-cs"/>
            </a:endParaRPr>
          </a:p>
        </p:txBody>
      </p:sp>
      <p:sp>
        <p:nvSpPr>
          <p:cNvPr id="22572"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3" name="Text Box 26"/>
          <p:cNvSpPr txBox="1">
            <a:spLocks noChangeArrowheads="1"/>
          </p:cNvSpPr>
          <p:nvPr/>
        </p:nvSpPr>
        <p:spPr bwMode="auto">
          <a:xfrm>
            <a:off x="2684464" y="436880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transport</a:t>
            </a:r>
          </a:p>
        </p:txBody>
      </p:sp>
      <p:sp>
        <p:nvSpPr>
          <p:cNvPr id="22574"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5"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6"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77" name="Text Box 26"/>
          <p:cNvSpPr txBox="1">
            <a:spLocks noChangeArrowheads="1"/>
          </p:cNvSpPr>
          <p:nvPr/>
        </p:nvSpPr>
        <p:spPr bwMode="auto">
          <a:xfrm>
            <a:off x="2719389" y="36163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application</a:t>
            </a:r>
          </a:p>
        </p:txBody>
      </p:sp>
      <p:sp>
        <p:nvSpPr>
          <p:cNvPr id="22578" name="Text Box 26"/>
          <p:cNvSpPr txBox="1">
            <a:spLocks noChangeArrowheads="1"/>
          </p:cNvSpPr>
          <p:nvPr/>
        </p:nvSpPr>
        <p:spPr bwMode="auto">
          <a:xfrm>
            <a:off x="2674939" y="527367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physical</a:t>
            </a:r>
          </a:p>
        </p:txBody>
      </p:sp>
      <p:sp>
        <p:nvSpPr>
          <p:cNvPr id="22579" name="Text Box 26"/>
          <p:cNvSpPr txBox="1">
            <a:spLocks noChangeArrowheads="1"/>
          </p:cNvSpPr>
          <p:nvPr/>
        </p:nvSpPr>
        <p:spPr bwMode="auto">
          <a:xfrm>
            <a:off x="2693989" y="4987926"/>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link</a:t>
            </a:r>
          </a:p>
        </p:txBody>
      </p:sp>
      <p:sp>
        <p:nvSpPr>
          <p:cNvPr id="22580" name="Text Box 26"/>
          <p:cNvSpPr txBox="1">
            <a:spLocks noChangeArrowheads="1"/>
          </p:cNvSpPr>
          <p:nvPr/>
        </p:nvSpPr>
        <p:spPr bwMode="auto">
          <a:xfrm>
            <a:off x="2684464" y="4692651"/>
            <a:ext cx="1317625"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99"/>
                </a:solidFill>
                <a:effectLst/>
                <a:uLnTx/>
                <a:uFillTx/>
                <a:latin typeface="Tahoma" panose="020B0604030504040204" pitchFamily="34" charset="0"/>
                <a:ea typeface="MS PGothic" panose="020B0600070205080204" pitchFamily="34" charset="-128"/>
                <a:cs typeface="+mn-cs"/>
              </a:rPr>
              <a:t>network</a:t>
            </a:r>
          </a:p>
        </p:txBody>
      </p:sp>
      <p:sp>
        <p:nvSpPr>
          <p:cNvPr id="8246"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rPr>
              <a:t>P3</a:t>
            </a:r>
          </a:p>
        </p:txBody>
      </p:sp>
      <p:grpSp>
        <p:nvGrpSpPr>
          <p:cNvPr id="22582" name="Group 149"/>
          <p:cNvGrpSpPr>
            <a:grpSpLocks/>
          </p:cNvGrpSpPr>
          <p:nvPr/>
        </p:nvGrpSpPr>
        <p:grpSpPr bwMode="auto">
          <a:xfrm>
            <a:off x="3144838" y="4295775"/>
            <a:ext cx="412750" cy="158750"/>
            <a:chOff x="1287" y="2524"/>
            <a:chExt cx="260" cy="100"/>
          </a:xfrm>
        </p:grpSpPr>
        <p:sp>
          <p:nvSpPr>
            <p:cNvPr id="8302"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3"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4"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5"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grpSp>
        <p:nvGrpSpPr>
          <p:cNvPr id="22583" name="Group 150"/>
          <p:cNvGrpSpPr>
            <a:grpSpLocks/>
          </p:cNvGrpSpPr>
          <p:nvPr/>
        </p:nvGrpSpPr>
        <p:grpSpPr bwMode="auto">
          <a:xfrm>
            <a:off x="7485063" y="4294188"/>
            <a:ext cx="412750" cy="158750"/>
            <a:chOff x="1287" y="2524"/>
            <a:chExt cx="260" cy="100"/>
          </a:xfrm>
        </p:grpSpPr>
        <p:sp>
          <p:nvSpPr>
            <p:cNvPr id="8298"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9"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0"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301"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584" name="Freeform 146"/>
          <p:cNvSpPr>
            <a:spLocks/>
          </p:cNvSpPr>
          <p:nvPr/>
        </p:nvSpPr>
        <p:spPr bwMode="auto">
          <a:xfrm>
            <a:off x="5532439" y="3995739"/>
            <a:ext cx="2173287" cy="1989137"/>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85" name="Freeform 147"/>
          <p:cNvSpPr>
            <a:spLocks/>
          </p:cNvSpPr>
          <p:nvPr/>
        </p:nvSpPr>
        <p:spPr bwMode="auto">
          <a:xfrm>
            <a:off x="5651501" y="4027489"/>
            <a:ext cx="1984375" cy="1876425"/>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1"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Comic Sans MS" charset="0"/>
              <a:ea typeface="ＭＳ Ｐゴシック" charset="0"/>
              <a:cs typeface="+mn-cs"/>
            </a:endParaRPr>
          </a:p>
        </p:txBody>
      </p:sp>
      <p:grpSp>
        <p:nvGrpSpPr>
          <p:cNvPr id="362665" name="Group 169"/>
          <p:cNvGrpSpPr>
            <a:grpSpLocks/>
          </p:cNvGrpSpPr>
          <p:nvPr/>
        </p:nvGrpSpPr>
        <p:grpSpPr bwMode="auto">
          <a:xfrm>
            <a:off x="4486276" y="2854325"/>
            <a:ext cx="1292225" cy="1454150"/>
            <a:chOff x="1868" y="1796"/>
            <a:chExt cx="814" cy="916"/>
          </a:xfrm>
        </p:grpSpPr>
        <p:sp>
          <p:nvSpPr>
            <p:cNvPr id="8295" name="Oval 166"/>
            <p:cNvSpPr>
              <a:spLocks noChangeArrowheads="1"/>
            </p:cNvSpPr>
            <p:nvPr/>
          </p:nvSpPr>
          <p:spPr bwMode="auto">
            <a:xfrm>
              <a:off x="231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96" name="Oval 167"/>
            <p:cNvSpPr>
              <a:spLocks noChangeArrowheads="1"/>
            </p:cNvSpPr>
            <p:nvPr/>
          </p:nvSpPr>
          <p:spPr bwMode="auto">
            <a:xfrm>
              <a:off x="2558" y="2668"/>
              <a:ext cx="124" cy="44"/>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32"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362668" name="Group 172"/>
          <p:cNvGrpSpPr>
            <a:grpSpLocks/>
          </p:cNvGrpSpPr>
          <p:nvPr/>
        </p:nvGrpSpPr>
        <p:grpSpPr bwMode="auto">
          <a:xfrm>
            <a:off x="5394325" y="2809875"/>
            <a:ext cx="1047750" cy="1441450"/>
            <a:chOff x="2432" y="1758"/>
            <a:chExt cx="660" cy="908"/>
          </a:xfrm>
        </p:grpSpPr>
        <p:sp>
          <p:nvSpPr>
            <p:cNvPr id="8293" name="Oval 170"/>
            <p:cNvSpPr>
              <a:spLocks noChangeArrowheads="1"/>
            </p:cNvSpPr>
            <p:nvPr/>
          </p:nvSpPr>
          <p:spPr bwMode="auto">
            <a:xfrm>
              <a:off x="2432" y="2564"/>
              <a:ext cx="144" cy="102"/>
            </a:xfrm>
            <a:prstGeom prst="ellipse">
              <a:avLst/>
            </a:prstGeom>
            <a:noFill/>
            <a:ln w="28575">
              <a:solidFill>
                <a:srgbClr val="CC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29"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89" name="Group 179"/>
          <p:cNvGrpSpPr>
            <a:grpSpLocks/>
          </p:cNvGrpSpPr>
          <p:nvPr/>
        </p:nvGrpSpPr>
        <p:grpSpPr bwMode="auto">
          <a:xfrm>
            <a:off x="1693863" y="5126039"/>
            <a:ext cx="800100" cy="828675"/>
            <a:chOff x="-44" y="1473"/>
            <a:chExt cx="981" cy="1105"/>
          </a:xfrm>
        </p:grpSpPr>
        <p:pic>
          <p:nvPicPr>
            <p:cNvPr id="22626"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Freeform 18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0" name="Group 182"/>
          <p:cNvGrpSpPr>
            <a:grpSpLocks/>
          </p:cNvGrpSpPr>
          <p:nvPr/>
        </p:nvGrpSpPr>
        <p:grpSpPr bwMode="auto">
          <a:xfrm flipH="1">
            <a:off x="8675689" y="5040314"/>
            <a:ext cx="788987" cy="782637"/>
            <a:chOff x="-44" y="1473"/>
            <a:chExt cx="981" cy="1105"/>
          </a:xfrm>
        </p:grpSpPr>
        <p:pic>
          <p:nvPicPr>
            <p:cNvPr id="22624"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5" name="Freeform 18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grpSp>
        <p:nvGrpSpPr>
          <p:cNvPr id="22591" name="Group 185"/>
          <p:cNvGrpSpPr>
            <a:grpSpLocks/>
          </p:cNvGrpSpPr>
          <p:nvPr/>
        </p:nvGrpSpPr>
        <p:grpSpPr bwMode="auto">
          <a:xfrm>
            <a:off x="4265614" y="4625975"/>
            <a:ext cx="358775" cy="704850"/>
            <a:chOff x="4140" y="429"/>
            <a:chExt cx="1425" cy="2396"/>
          </a:xfrm>
        </p:grpSpPr>
        <p:sp>
          <p:nvSpPr>
            <p:cNvPr id="22592" name="Freeform 18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58"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594" name="Freeform 18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95" name="Freeform 18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61"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7" name="Group 191"/>
            <p:cNvGrpSpPr>
              <a:grpSpLocks/>
            </p:cNvGrpSpPr>
            <p:nvPr/>
          </p:nvGrpSpPr>
          <p:grpSpPr bwMode="auto">
            <a:xfrm>
              <a:off x="4749" y="668"/>
              <a:ext cx="581" cy="145"/>
              <a:chOff x="614" y="2568"/>
              <a:chExt cx="725" cy="139"/>
            </a:xfrm>
          </p:grpSpPr>
          <p:sp>
            <p:nvSpPr>
              <p:cNvPr id="8287" name="AutoShape 192"/>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8"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3"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599" name="Group 195"/>
            <p:cNvGrpSpPr>
              <a:grpSpLocks/>
            </p:cNvGrpSpPr>
            <p:nvPr/>
          </p:nvGrpSpPr>
          <p:grpSpPr bwMode="auto">
            <a:xfrm>
              <a:off x="4747" y="994"/>
              <a:ext cx="581" cy="134"/>
              <a:chOff x="614" y="2568"/>
              <a:chExt cx="725" cy="139"/>
            </a:xfrm>
          </p:grpSpPr>
          <p:sp>
            <p:nvSpPr>
              <p:cNvPr id="8285" name="AutoShape 196"/>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6"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65"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66"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nvGrpSpPr>
            <p:cNvPr id="22602" name="Group 200"/>
            <p:cNvGrpSpPr>
              <a:grpSpLocks/>
            </p:cNvGrpSpPr>
            <p:nvPr/>
          </p:nvGrpSpPr>
          <p:grpSpPr bwMode="auto">
            <a:xfrm>
              <a:off x="4735" y="1627"/>
              <a:ext cx="582" cy="151"/>
              <a:chOff x="614" y="2568"/>
              <a:chExt cx="725" cy="139"/>
            </a:xfrm>
          </p:grpSpPr>
          <p:sp>
            <p:nvSpPr>
              <p:cNvPr id="8283" name="AutoShape 201"/>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4"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22603" name="Freeform 20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grpSp>
          <p:nvGrpSpPr>
            <p:cNvPr id="22604" name="Group 204"/>
            <p:cNvGrpSpPr>
              <a:grpSpLocks/>
            </p:cNvGrpSpPr>
            <p:nvPr/>
          </p:nvGrpSpPr>
          <p:grpSpPr bwMode="auto">
            <a:xfrm>
              <a:off x="4739" y="1327"/>
              <a:ext cx="582" cy="139"/>
              <a:chOff x="614" y="2568"/>
              <a:chExt cx="725" cy="139"/>
            </a:xfrm>
          </p:grpSpPr>
          <p:sp>
            <p:nvSpPr>
              <p:cNvPr id="8281" name="AutoShape 205"/>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2"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8270"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6" name="Freeform 20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607" name="Freeform 209"/>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3" name="Oval 210"/>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22609" name="Freeform 21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8275"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6"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7" name="Oval 214"/>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78" name="Oval 215"/>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Arial" charset="0"/>
                <a:ea typeface="ＭＳ Ｐゴシック" charset="0"/>
                <a:cs typeface="Arial" charset="0"/>
              </a:endParaRPr>
            </a:p>
          </p:txBody>
        </p:sp>
        <p:sp>
          <p:nvSpPr>
            <p:cNvPr id="8279" name="Oval 216"/>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sp>
          <p:nvSpPr>
            <p:cNvPr id="8280"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99"/>
                </a:solidFill>
                <a:effectLst/>
                <a:uLnTx/>
                <a:uFillTx/>
                <a:latin typeface="Tahoma" charset="0"/>
                <a:ea typeface="ＭＳ Ｐゴシック" charset="0"/>
                <a:cs typeface="+mn-cs"/>
              </a:endParaRPr>
            </a:p>
          </p:txBody>
        </p:sp>
      </p:grpSp>
      <p:sp>
        <p:nvSpPr>
          <p:cNvPr id="135" name="Rectangle 7"/>
          <p:cNvSpPr txBox="1">
            <a:spLocks noChangeArrowheads="1"/>
          </p:cNvSpPr>
          <p:nvPr/>
        </p:nvSpPr>
        <p:spPr>
          <a:xfrm>
            <a:off x="9164912" y="6624784"/>
            <a:ext cx="2592288" cy="2880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FFF65C"/>
                </a:solidFill>
                <a:effectLst/>
                <a:uLnTx/>
                <a:uFillTx/>
                <a:latin typeface="Arial" panose="020B0604020202020204" pitchFamily="34" charset="0"/>
                <a:ea typeface="ＭＳ Ｐゴシック" charset="0"/>
                <a:cs typeface="+mn-cs"/>
              </a:rPr>
              <a:t>3.2 multiplexing</a:t>
            </a: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cs typeface="+mn-cs"/>
              </a:rPr>
              <a:t> and </a:t>
            </a:r>
            <a:r>
              <a:rPr kumimoji="0" lang="en-US" altLang="zh-CN" sz="1200" b="0" i="0" u="none" strike="noStrike" kern="1200" cap="none" spc="0" normalizeH="0" baseline="0" noProof="0" dirty="0" err="1">
                <a:ln>
                  <a:noFill/>
                </a:ln>
                <a:solidFill>
                  <a:srgbClr val="FF0000"/>
                </a:solidFill>
                <a:effectLst/>
                <a:uLnTx/>
                <a:uFillTx/>
                <a:latin typeface="Arial" panose="020B0604020202020204" pitchFamily="34" charset="0"/>
                <a:ea typeface="ＭＳ Ｐゴシック" charset="0"/>
                <a:cs typeface="+mn-cs"/>
              </a:rPr>
              <a:t>demultiplexing</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555" name="Freeform 142"/>
          <p:cNvSpPr>
            <a:spLocks/>
          </p:cNvSpPr>
          <p:nvPr/>
        </p:nvSpPr>
        <p:spPr bwMode="auto">
          <a:xfrm>
            <a:off x="3381375" y="4029076"/>
            <a:ext cx="1962150" cy="1897063"/>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
        <p:nvSpPr>
          <p:cNvPr id="22554" name="Freeform 141"/>
          <p:cNvSpPr>
            <a:spLocks/>
          </p:cNvSpPr>
          <p:nvPr/>
        </p:nvSpPr>
        <p:spPr bwMode="auto">
          <a:xfrm>
            <a:off x="3317875" y="4003675"/>
            <a:ext cx="2160588" cy="1989138"/>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99"/>
              </a:solidFill>
              <a:effectLst/>
              <a:uLnTx/>
              <a:uFillTx/>
              <a:latin typeface="Arial"/>
              <a:ea typeface="微软雅黑"/>
              <a:cs typeface="+mn-cs"/>
            </a:endParaRPr>
          </a:p>
        </p:txBody>
      </p:sp>
    </p:spTree>
    <p:extLst>
      <p:ext uri="{BB962C8B-B14F-4D97-AF65-F5344CB8AC3E}">
        <p14:creationId xmlns:p14="http://schemas.microsoft.com/office/powerpoint/2010/main" val="1324586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2554"/>
                                        </p:tgtEl>
                                        <p:attrNameLst>
                                          <p:attrName>style.visibility</p:attrName>
                                        </p:attrNameLst>
                                      </p:cBhvr>
                                      <p:to>
                                        <p:strVal val="visible"/>
                                      </p:to>
                                    </p:set>
                                    <p:animEffect transition="in" filter="wipe(down)">
                                      <p:cBhvr>
                                        <p:cTn id="13" dur="500"/>
                                        <p:tgtEl>
                                          <p:spTgt spid="22554"/>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2584"/>
                                        </p:tgtEl>
                                        <p:attrNameLst>
                                          <p:attrName>style.visibility</p:attrName>
                                        </p:attrNameLst>
                                      </p:cBhvr>
                                      <p:to>
                                        <p:strVal val="visible"/>
                                      </p:to>
                                    </p:set>
                                    <p:animEffect transition="in" filter="wipe(down)">
                                      <p:cBhvr>
                                        <p:cTn id="17" dur="500"/>
                                        <p:tgtEl>
                                          <p:spTgt spid="22584"/>
                                        </p:tgtEl>
                                      </p:cBhvr>
                                    </p:animEffect>
                                  </p:childTnLst>
                                </p:cTn>
                              </p:par>
                              <p:par>
                                <p:cTn id="18" presetID="1" presetClass="entr" presetSubtype="0" fill="hold" nodeType="withEffect">
                                  <p:stCondLst>
                                    <p:cond delay="0"/>
                                  </p:stCondLst>
                                  <p:childTnLst>
                                    <p:set>
                                      <p:cBhvr>
                                        <p:cTn id="19" dur="1" fill="hold">
                                          <p:stCondLst>
                                            <p:cond delay="0"/>
                                          </p:stCondLst>
                                        </p:cTn>
                                        <p:tgtEl>
                                          <p:spTgt spid="36267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362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4" grpId="0" animBg="1"/>
      <p:bldP spid="225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11710" y="622067"/>
            <a:ext cx="6568580" cy="796925"/>
          </a:xfrm>
        </p:spPr>
        <p:txBody>
          <a:bodyPr/>
          <a:lstStyle/>
          <a:p>
            <a:pPr algn="ctr" eaLnBrk="1" hangingPunct="1"/>
            <a:r>
              <a:rPr lang="en-US" altLang="zh-CN" dirty="0">
                <a:solidFill>
                  <a:schemeClr val="accent4">
                    <a:lumMod val="50000"/>
                  </a:schemeClr>
                </a:solidFill>
              </a:rPr>
              <a:t>Win32</a:t>
            </a:r>
            <a:r>
              <a:rPr lang="en-US" altLang="zh-CN" dirty="0"/>
              <a:t> IPC </a:t>
            </a:r>
            <a:r>
              <a:rPr lang="zh-CN" altLang="en-US" dirty="0"/>
              <a:t>是否需要网络</a:t>
            </a:r>
          </a:p>
        </p:txBody>
      </p:sp>
      <p:sp>
        <p:nvSpPr>
          <p:cNvPr id="5" name="圆角矩形 4"/>
          <p:cNvSpPr/>
          <p:nvPr/>
        </p:nvSpPr>
        <p:spPr>
          <a:xfrm>
            <a:off x="3665572" y="1764619"/>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4120" y="230040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3718268" y="181171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3964120" y="277384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6531026" y="1764619"/>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795058" y="230040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6583722" y="1811717"/>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6795058" y="2749325"/>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3964120" y="322637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6795058" y="322637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6803227" y="370342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3964120" y="369682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3998953" y="42280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3998953" y="473139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
        <p:nvSpPr>
          <p:cNvPr id="20" name="圆角矩形 15">
            <a:extLst>
              <a:ext uri="{FF2B5EF4-FFF2-40B4-BE49-F238E27FC236}">
                <a16:creationId xmlns:a16="http://schemas.microsoft.com/office/drawing/2014/main" id="{4B834BFF-CB47-4040-9E4F-C966C1FBFE1E}"/>
              </a:ext>
            </a:extLst>
          </p:cNvPr>
          <p:cNvSpPr/>
          <p:nvPr/>
        </p:nvSpPr>
        <p:spPr>
          <a:xfrm>
            <a:off x="6813014" y="4543727"/>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DCOM</a:t>
            </a:r>
            <a:endParaRPr lang="zh-CN" altLang="en-US" dirty="0">
              <a:latin typeface="微软雅黑" panose="020B0503020204020204" pitchFamily="34" charset="-122"/>
              <a:ea typeface="微软雅黑" panose="020B0503020204020204" pitchFamily="34" charset="-122"/>
            </a:endParaRPr>
          </a:p>
        </p:txBody>
      </p:sp>
      <p:sp>
        <p:nvSpPr>
          <p:cNvPr id="21" name="圆角矩形 15">
            <a:extLst>
              <a:ext uri="{FF2B5EF4-FFF2-40B4-BE49-F238E27FC236}">
                <a16:creationId xmlns:a16="http://schemas.microsoft.com/office/drawing/2014/main" id="{7B2F9FDC-336A-4D82-98FD-46A8EFDBA836}"/>
              </a:ext>
            </a:extLst>
          </p:cNvPr>
          <p:cNvSpPr/>
          <p:nvPr/>
        </p:nvSpPr>
        <p:spPr>
          <a:xfrm>
            <a:off x="3998953" y="5660786"/>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COM</a:t>
            </a:r>
            <a:endParaRPr lang="zh-CN" altLang="en-US" dirty="0">
              <a:latin typeface="微软雅黑" panose="020B0503020204020204" pitchFamily="34" charset="-122"/>
              <a:ea typeface="微软雅黑" panose="020B0503020204020204" pitchFamily="34" charset="-122"/>
            </a:endParaRPr>
          </a:p>
        </p:txBody>
      </p:sp>
      <p:sp>
        <p:nvSpPr>
          <p:cNvPr id="22" name="圆角矩形 15">
            <a:extLst>
              <a:ext uri="{FF2B5EF4-FFF2-40B4-BE49-F238E27FC236}">
                <a16:creationId xmlns:a16="http://schemas.microsoft.com/office/drawing/2014/main" id="{B2855016-81AA-453E-BC08-6B89FFDD79FC}"/>
              </a:ext>
            </a:extLst>
          </p:cNvPr>
          <p:cNvSpPr/>
          <p:nvPr/>
        </p:nvSpPr>
        <p:spPr>
          <a:xfrm>
            <a:off x="3740161" y="6270556"/>
            <a:ext cx="2057204"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File Mapping</a:t>
            </a:r>
            <a:endParaRPr lang="zh-CN" altLang="en-US" dirty="0">
              <a:latin typeface="微软雅黑" panose="020B0503020204020204" pitchFamily="34" charset="-122"/>
              <a:ea typeface="微软雅黑" panose="020B0503020204020204" pitchFamily="34" charset="-122"/>
            </a:endParaRPr>
          </a:p>
        </p:txBody>
      </p:sp>
      <p:sp>
        <p:nvSpPr>
          <p:cNvPr id="23" name="圆角矩形 15">
            <a:extLst>
              <a:ext uri="{FF2B5EF4-FFF2-40B4-BE49-F238E27FC236}">
                <a16:creationId xmlns:a16="http://schemas.microsoft.com/office/drawing/2014/main" id="{DB6181D2-51BC-49DD-BB5E-4C86BFC08851}"/>
              </a:ext>
            </a:extLst>
          </p:cNvPr>
          <p:cNvSpPr/>
          <p:nvPr/>
        </p:nvSpPr>
        <p:spPr>
          <a:xfrm>
            <a:off x="6795058" y="5129569"/>
            <a:ext cx="1539620" cy="383772"/>
          </a:xfrm>
          <a:prstGeom prst="roundRect">
            <a:avLst/>
          </a:prstGeom>
          <a:solidFill>
            <a:schemeClr val="accent3">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RPC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79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006367" y="781060"/>
            <a:ext cx="8179266" cy="796925"/>
          </a:xfrm>
        </p:spPr>
        <p:txBody>
          <a:bodyPr/>
          <a:lstStyle/>
          <a:p>
            <a:pPr algn="ctr" eaLnBrk="1" hangingPunct="1"/>
            <a:r>
              <a:rPr lang="en-US" altLang="zh-CN" dirty="0"/>
              <a:t>IPC between UWP and Win32</a:t>
            </a:r>
            <a:endParaRPr lang="zh-CN" altLang="en-US" dirty="0"/>
          </a:p>
        </p:txBody>
      </p:sp>
      <p:sp>
        <p:nvSpPr>
          <p:cNvPr id="20" name="文本框 19">
            <a:extLst>
              <a:ext uri="{FF2B5EF4-FFF2-40B4-BE49-F238E27FC236}">
                <a16:creationId xmlns:a16="http://schemas.microsoft.com/office/drawing/2014/main" id="{37CBB772-2505-48E4-9111-A9698EE06B21}"/>
              </a:ext>
            </a:extLst>
          </p:cNvPr>
          <p:cNvSpPr txBox="1"/>
          <p:nvPr/>
        </p:nvSpPr>
        <p:spPr>
          <a:xfrm>
            <a:off x="1059285" y="3244334"/>
            <a:ext cx="10073429" cy="369332"/>
          </a:xfrm>
          <a:prstGeom prst="rect">
            <a:avLst/>
          </a:prstGeom>
          <a:noFill/>
        </p:spPr>
        <p:txBody>
          <a:bodyPr wrap="square">
            <a:spAutoFit/>
          </a:bodyPr>
          <a:lstStyle/>
          <a:p>
            <a:pPr algn="ctr"/>
            <a:r>
              <a:rPr lang="en-US" altLang="zh-CN" sz="1800" dirty="0">
                <a:solidFill>
                  <a:schemeClr val="accent5">
                    <a:lumMod val="50000"/>
                  </a:schemeClr>
                </a:solidFill>
              </a:rPr>
              <a:t>https://learn.microsoft.com/en-us/windows/uwp/communication/interprocess-communication</a:t>
            </a:r>
            <a:endParaRPr lang="zh-CN" altLang="en-US" sz="1800" dirty="0">
              <a:solidFill>
                <a:schemeClr val="accent5">
                  <a:lumMod val="50000"/>
                </a:schemeClr>
              </a:solidFill>
            </a:endParaRPr>
          </a:p>
        </p:txBody>
      </p:sp>
    </p:spTree>
    <p:extLst>
      <p:ext uri="{BB962C8B-B14F-4D97-AF65-F5344CB8AC3E}">
        <p14:creationId xmlns:p14="http://schemas.microsoft.com/office/powerpoint/2010/main" val="1878706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195FA95-FD41-4AC6-ADAC-D4BC95C9D5BB}"/>
              </a:ext>
            </a:extLst>
          </p:cNvPr>
          <p:cNvSpPr/>
          <p:nvPr/>
        </p:nvSpPr>
        <p:spPr>
          <a:xfrm>
            <a:off x="9489962" y="3852153"/>
            <a:ext cx="925119" cy="745787"/>
          </a:xfrm>
          <a:prstGeom prst="rect">
            <a:avLst/>
          </a:prstGeom>
          <a:noFill/>
          <a:ln w="12700" cap="flat" cmpd="sng" algn="ctr">
            <a:solidFill>
              <a:schemeClr val="accent2">
                <a:lumMod val="75000"/>
              </a:schemeClr>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0x004A;</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
        <p:nvSpPr>
          <p:cNvPr id="5" name="文本框 4">
            <a:extLst>
              <a:ext uri="{FF2B5EF4-FFF2-40B4-BE49-F238E27FC236}">
                <a16:creationId xmlns:a16="http://schemas.microsoft.com/office/drawing/2014/main" id="{403608EE-00BD-41AF-B69A-8F3A0825D388}"/>
              </a:ext>
            </a:extLst>
          </p:cNvPr>
          <p:cNvSpPr txBox="1"/>
          <p:nvPr/>
        </p:nvSpPr>
        <p:spPr>
          <a:xfrm>
            <a:off x="2731850" y="5436273"/>
            <a:ext cx="7877783" cy="646331"/>
          </a:xfrm>
          <a:prstGeom prst="rect">
            <a:avLst/>
          </a:prstGeom>
          <a:noFill/>
        </p:spPr>
        <p:txBody>
          <a:bodyPr wrap="square">
            <a:spAutoFit/>
          </a:bodyPr>
          <a:lstStyle/>
          <a:p>
            <a:r>
              <a:rPr lang="en-US" altLang="zh-CN" sz="2000" dirty="0">
                <a:solidFill>
                  <a:schemeClr val="accent2">
                    <a:lumMod val="50000"/>
                  </a:schemeClr>
                </a:solidFill>
              </a:rPr>
              <a:t>Windows 11 is built on the same foundation as Windows 10. </a:t>
            </a:r>
          </a:p>
          <a:p>
            <a:r>
              <a:rPr lang="en-US" altLang="zh-CN" sz="1600" dirty="0">
                <a:solidFill>
                  <a:schemeClr val="accent2">
                    <a:lumMod val="50000"/>
                  </a:schemeClr>
                </a:solidFill>
              </a:rPr>
              <a:t>- from https://learn.microsoft.com/en-us/windows/whats-new/windows-11-overview</a:t>
            </a:r>
            <a:endParaRPr lang="zh-CN" altLang="en-US" sz="1600" dirty="0">
              <a:solidFill>
                <a:schemeClr val="accent2">
                  <a:lumMod val="50000"/>
                </a:schemeClr>
              </a:solidFill>
            </a:endParaRPr>
          </a:p>
        </p:txBody>
      </p:sp>
      <p:sp>
        <p:nvSpPr>
          <p:cNvPr id="6" name="文本框 5">
            <a:extLst>
              <a:ext uri="{FF2B5EF4-FFF2-40B4-BE49-F238E27FC236}">
                <a16:creationId xmlns:a16="http://schemas.microsoft.com/office/drawing/2014/main" id="{66FE5FE0-EDFF-448E-AEB3-557A1ADB9BC5}"/>
              </a:ext>
            </a:extLst>
          </p:cNvPr>
          <p:cNvSpPr txBox="1"/>
          <p:nvPr/>
        </p:nvSpPr>
        <p:spPr>
          <a:xfrm>
            <a:off x="6160851" y="1185489"/>
            <a:ext cx="5551251" cy="584775"/>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泛读材料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https://dbj.org/architecture-of-windows-10/</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谈到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 Kenny Kerr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也只知道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How </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不知道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Why</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3398712" y="1079976"/>
            <a:ext cx="8394185" cy="5778024"/>
          </a:xfrm>
          <a:prstGeom prst="rect">
            <a:avLst/>
          </a:prstGeom>
        </p:spPr>
      </p:pic>
      <p:sp>
        <p:nvSpPr>
          <p:cNvPr id="435202" name="Rectangle 2"/>
          <p:cNvSpPr>
            <a:spLocks noGrp="1" noChangeArrowheads="1"/>
          </p:cNvSpPr>
          <p:nvPr>
            <p:ph type="title" idx="4294967295"/>
          </p:nvPr>
        </p:nvSpPr>
        <p:spPr>
          <a:xfrm>
            <a:off x="-562022" y="2307360"/>
            <a:ext cx="4470400" cy="768350"/>
          </a:xfrm>
        </p:spPr>
        <p:txBody>
          <a:bodyPr/>
          <a:lstStyle/>
          <a:p>
            <a:pPr algn="ctr"/>
            <a:r>
              <a:rPr lang="zh-CN" altLang="en-US" sz="4000" b="1" dirty="0"/>
              <a:t>程序界面设计</a:t>
            </a:r>
          </a:p>
        </p:txBody>
      </p:sp>
      <p:sp>
        <p:nvSpPr>
          <p:cNvPr id="3" name="矩形 2">
            <a:extLst>
              <a:ext uri="{FF2B5EF4-FFF2-40B4-BE49-F238E27FC236}">
                <a16:creationId xmlns:a16="http://schemas.microsoft.com/office/drawing/2014/main" id="{7B6B52DB-8F1D-4948-B06A-BF19CAED762C}"/>
              </a:ext>
            </a:extLst>
          </p:cNvPr>
          <p:cNvSpPr/>
          <p:nvPr/>
        </p:nvSpPr>
        <p:spPr>
          <a:xfrm>
            <a:off x="3305262" y="2541864"/>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018B38F-0F21-4876-A8D2-B726C5546324}"/>
              </a:ext>
            </a:extLst>
          </p:cNvPr>
          <p:cNvSpPr/>
          <p:nvPr/>
        </p:nvSpPr>
        <p:spPr>
          <a:xfrm>
            <a:off x="10349990" y="2882763"/>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7B7D1FD-1CC9-4F81-B1F1-6E0D91342420}"/>
              </a:ext>
            </a:extLst>
          </p:cNvPr>
          <p:cNvSpPr/>
          <p:nvPr/>
        </p:nvSpPr>
        <p:spPr>
          <a:xfrm>
            <a:off x="10349990" y="2421369"/>
            <a:ext cx="1442907" cy="3858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30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5893258" y="1974107"/>
            <a:ext cx="6031743"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
        <p:nvSpPr>
          <p:cNvPr id="3" name="矩形 2">
            <a:extLst>
              <a:ext uri="{FF2B5EF4-FFF2-40B4-BE49-F238E27FC236}">
                <a16:creationId xmlns:a16="http://schemas.microsoft.com/office/drawing/2014/main" id="{12757870-F844-49ED-9E91-57FF3A7E2A6C}"/>
              </a:ext>
            </a:extLst>
          </p:cNvPr>
          <p:cNvSpPr/>
          <p:nvPr/>
        </p:nvSpPr>
        <p:spPr>
          <a:xfrm>
            <a:off x="5813571" y="2743200"/>
            <a:ext cx="1031846" cy="24328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4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8" name="文本框 7">
            <a:extLst>
              <a:ext uri="{FF2B5EF4-FFF2-40B4-BE49-F238E27FC236}">
                <a16:creationId xmlns:a16="http://schemas.microsoft.com/office/drawing/2014/main" id="{32900D99-E260-4828-8FF9-DE3F9F400A09}"/>
              </a:ext>
            </a:extLst>
          </p:cNvPr>
          <p:cNvSpPr txBox="1"/>
          <p:nvPr/>
        </p:nvSpPr>
        <p:spPr>
          <a:xfrm>
            <a:off x="592822" y="2137571"/>
            <a:ext cx="11006356" cy="400110"/>
          </a:xfrm>
          <a:prstGeom prst="rect">
            <a:avLst/>
          </a:prstGeom>
          <a:noFill/>
        </p:spPr>
        <p:txBody>
          <a:bodyPr wrap="square">
            <a:spAutoFit/>
          </a:bodyPr>
          <a:lstStyle/>
          <a:p>
            <a:pPr algn="ctr"/>
            <a:r>
              <a:rPr lang="en-US" altLang="zh-CN" sz="2000" dirty="0">
                <a:solidFill>
                  <a:schemeClr val="accent2">
                    <a:lumMod val="50000"/>
                  </a:schemeClr>
                </a:solidFill>
              </a:rPr>
              <a:t>https://learn.microsoft.com/en-us/dotnet/api/system.componentmodel.backgroundworker</a:t>
            </a:r>
            <a:endParaRPr lang="zh-CN" altLang="en-US" sz="2000" dirty="0">
              <a:solidFill>
                <a:schemeClr val="accent2">
                  <a:lumMod val="50000"/>
                </a:schemeClr>
              </a:solidFill>
            </a:endParaRPr>
          </a:p>
        </p:txBody>
      </p:sp>
    </p:spTree>
    <p:extLst>
      <p:ext uri="{BB962C8B-B14F-4D97-AF65-F5344CB8AC3E}">
        <p14:creationId xmlns:p14="http://schemas.microsoft.com/office/powerpoint/2010/main" val="3566519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34048" y="3276941"/>
            <a:ext cx="5032194"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wpfTest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692728" y="2380818"/>
            <a:ext cx="10515600" cy="3698875"/>
          </a:xfrm>
        </p:spPr>
        <p:txBody>
          <a:bodyPr>
            <a:normAutofit/>
          </a:bodyPr>
          <a:lstStyle/>
          <a:p>
            <a:r>
              <a:rPr lang="zh-CN" altLang="en-US" sz="2400" dirty="0"/>
              <a:t> 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r>
              <a:rPr lang="en-US" altLang="zh-CN" sz="2200" dirty="0"/>
              <a:t> </a:t>
            </a:r>
            <a:r>
              <a:rPr lang="en-US" altLang="zh-CN" sz="2200" dirty="0" err="1"/>
              <a:t>wpfTest</a:t>
            </a:r>
            <a:r>
              <a:rPr lang="en-US" altLang="zh-CN" sz="2200" dirty="0"/>
              <a:t> </a:t>
            </a:r>
            <a:r>
              <a:rPr lang="zh-CN" altLang="en-US" sz="2200" dirty="0"/>
              <a:t>的 </a:t>
            </a:r>
            <a:r>
              <a:rPr lang="en-US" altLang="zh-CN" sz="2200" dirty="0"/>
              <a:t>C2_SY1.xaml.cs </a:t>
            </a:r>
            <a:r>
              <a:rPr lang="zh-CN" altLang="en-US" sz="2200" dirty="0"/>
              <a:t>中使用 </a:t>
            </a:r>
            <a:r>
              <a:rPr lang="en-US" altLang="zh-CN" sz="2200" dirty="0" err="1"/>
              <a:t>BackgroundWorker</a:t>
            </a:r>
            <a:r>
              <a:rPr lang="en-US" altLang="zh-CN" sz="2200" dirty="0"/>
              <a:t> </a:t>
            </a:r>
            <a:r>
              <a:rPr lang="zh-CN" altLang="en-US" sz="2200" dirty="0"/>
              <a:t>解决界面锁死问题</a:t>
            </a:r>
            <a:r>
              <a:rPr lang="en-US" altLang="zh-CN" sz="2200" dirty="0"/>
              <a:t> </a:t>
            </a:r>
          </a:p>
          <a:p>
            <a:pPr lvl="1"/>
            <a:endParaRPr lang="en-US" altLang="zh-CN" sz="2200" dirty="0"/>
          </a:p>
          <a:p>
            <a:r>
              <a:rPr lang="zh-CN" altLang="en-US" sz="2400" dirty="0"/>
              <a:t> 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PAGE">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14218</TotalTime>
  <Words>5073</Words>
  <Application>Microsoft Office PowerPoint</Application>
  <PresentationFormat>宽屏</PresentationFormat>
  <Paragraphs>749</Paragraphs>
  <Slides>76</Slides>
  <Notes>29</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76</vt:i4>
      </vt:variant>
    </vt:vector>
  </HeadingPairs>
  <TitlesOfParts>
    <vt:vector size="95" baseType="lpstr">
      <vt:lpstr>Courier</vt:lpstr>
      <vt:lpstr>Monotype Sorts</vt:lpstr>
      <vt:lpstr>宋体</vt:lpstr>
      <vt:lpstr>微软雅黑</vt:lpstr>
      <vt:lpstr>Arial</vt:lpstr>
      <vt:lpstr>Arial Black</vt:lpstr>
      <vt:lpstr>Calibri</vt:lpstr>
      <vt:lpstr>Calibri Light</vt:lpstr>
      <vt:lpstr>Comic Sans MS</vt:lpstr>
      <vt:lpstr>Consolas</vt:lpstr>
      <vt:lpstr>Courier New</vt:lpstr>
      <vt:lpstr>Tahoma</vt:lpstr>
      <vt:lpstr>Times New Roman</vt:lpstr>
      <vt:lpstr>Wingdings</vt:lpstr>
      <vt:lpstr>Wingdings 3</vt:lpstr>
      <vt:lpstr>自定义设计方案</vt:lpstr>
      <vt:lpstr>2_蓝色互联网</vt:lpstr>
      <vt:lpstr>3_蓝色互联网</vt:lpstr>
      <vt:lpstr>INPAGE</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进程的创建过程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Win32 进程间通信方法分类</vt:lpstr>
      <vt:lpstr>Transport services and protocols</vt:lpstr>
      <vt:lpstr>Multiplexing/demultiplexing</vt:lpstr>
      <vt:lpstr>IPC需要考虑内容</vt:lpstr>
      <vt:lpstr>Win32 IPC 是否需要网络</vt:lpstr>
      <vt:lpstr>IPC between UWP and Win32</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551</cp:revision>
  <dcterms:created xsi:type="dcterms:W3CDTF">2014-12-05T07:09:50Z</dcterms:created>
  <dcterms:modified xsi:type="dcterms:W3CDTF">2022-10-09T02:57:04Z</dcterms:modified>
</cp:coreProperties>
</file>