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5"/>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04" r:id="rId56"/>
    <p:sldId id="505" r:id="rId57"/>
    <p:sldId id="506" r:id="rId58"/>
    <p:sldId id="507" r:id="rId59"/>
    <p:sldId id="527" r:id="rId60"/>
    <p:sldId id="508" r:id="rId61"/>
    <p:sldId id="509" r:id="rId62"/>
    <p:sldId id="510" r:id="rId63"/>
    <p:sldId id="511" r:id="rId64"/>
    <p:sldId id="512" r:id="rId65"/>
    <p:sldId id="513" r:id="rId66"/>
    <p:sldId id="521" r:id="rId67"/>
    <p:sldId id="514" r:id="rId68"/>
    <p:sldId id="515" r:id="rId69"/>
    <p:sldId id="516" r:id="rId70"/>
    <p:sldId id="517" r:id="rId71"/>
    <p:sldId id="518" r:id="rId72"/>
    <p:sldId id="519" r:id="rId73"/>
    <p:sldId id="523" r:id="rId7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138" d="100"/>
          <a:sy n="138" d="100"/>
        </p:scale>
        <p:origin x="3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cxnSp>
        <p:nvCxnSpPr>
          <p:cNvPr id="9" name="直接连接符 8">
            <a:extLst>
              <a:ext uri="{FF2B5EF4-FFF2-40B4-BE49-F238E27FC236}">
                <a16:creationId xmlns:a16="http://schemas.microsoft.com/office/drawing/2014/main" id="{4F770DA6-9388-4421-9397-DD5AFFA8EA9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8962</TotalTime>
  <Words>3760</Words>
  <Application>Microsoft Office PowerPoint</Application>
  <PresentationFormat>宽屏</PresentationFormat>
  <Paragraphs>658</Paragraphs>
  <Slides>72</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72</vt:i4>
      </vt:variant>
    </vt:vector>
  </HeadingPairs>
  <TitlesOfParts>
    <vt:vector size="84" baseType="lpstr">
      <vt:lpstr>微软雅黑</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内容提要 </vt:lpstr>
      <vt:lpstr>8.4 窗体自定义消息处理</vt:lpstr>
      <vt:lpstr>自定义消息应用流程</vt:lpstr>
      <vt:lpstr>C#调用SendMessage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523</cp:revision>
  <dcterms:created xsi:type="dcterms:W3CDTF">2014-12-05T07:09:50Z</dcterms:created>
  <dcterms:modified xsi:type="dcterms:W3CDTF">2022-10-09T02:53:41Z</dcterms:modified>
</cp:coreProperties>
</file>