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6"/>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70" r:id="rId52"/>
    <p:sldId id="372" r:id="rId53"/>
    <p:sldId id="455" r:id="rId54"/>
    <p:sldId id="371" r:id="rId5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15906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https://zhuanlan.zhihu.com/p/366774541</a:t>
            </a:r>
          </a:p>
          <a:p>
            <a:pPr marL="171450" indent="-171450">
              <a:buFontTx/>
              <a:buChar char="-"/>
            </a:pPr>
            <a:r>
              <a:rPr lang="en-US" altLang="zh-CN" dirty="0"/>
              <a:t>https://blog.csdn.net/youhonghao/article/details/81484554</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283147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Developer PowerShell for VS 2022</a:t>
            </a:r>
          </a:p>
          <a:p>
            <a:r>
              <a:rPr lang="en-US" altLang="zh-CN" sz="1200" dirty="0"/>
              <a:t>D:\teaching\principleWindows\gitRepos\wpfTest\Dll</a:t>
            </a:r>
          </a:p>
          <a:p>
            <a:r>
              <a:rPr lang="en-US" altLang="zh-CN" sz="1200" dirty="0"/>
              <a:t>dumpbin -exports ChineseConverter.dll</a:t>
            </a:r>
          </a:p>
          <a:p>
            <a:r>
              <a:rPr lang="en-US" altLang="zh-CN" sz="1200"/>
              <a:t>C:\Windows\System32&gt;dumpbin -exports msfeeds.dll</a:t>
            </a:r>
            <a:endParaRPr lang="en-US" altLang="zh-CN" sz="1200" dirty="0"/>
          </a:p>
          <a:p>
            <a:endParaRPr lang="en-US" altLang="zh-CN" sz="1200" dirty="0"/>
          </a:p>
          <a:p>
            <a:r>
              <a:rPr lang="en-US" altLang="zh-CN" sz="1200" dirty="0" err="1"/>
              <a:t>wsl</a:t>
            </a:r>
            <a:endParaRPr lang="en-US" altLang="zh-CN" sz="1200" dirty="0"/>
          </a:p>
          <a:p>
            <a:r>
              <a:rPr lang="en-US" altLang="zh-CN" dirty="0" err="1"/>
              <a:t>objdump</a:t>
            </a:r>
            <a:r>
              <a:rPr lang="en-US" altLang="zh-CN" dirty="0"/>
              <a:t> -T /lib/libmpathcmd.so</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1600" dirty="0"/>
              <a:t>(1)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74886" cy="1563053"/>
          </a:xfrm>
          <a:prstGeom prst="snip1Rect">
            <a:avLst/>
          </a:prstGeom>
          <a:ln w="12700">
            <a:solidFill>
              <a:schemeClr val="bg2">
                <a:lumMod val="25000"/>
              </a:schemeClr>
            </a:solidFill>
          </a:ln>
        </p:spPr>
        <p:txBody>
          <a:bodyPr wrap="square"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cxnSpLocks/>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416326"/>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51255" y="1237811"/>
            <a:ext cx="6173061" cy="340089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p:blipFill>
        <p:spPr>
          <a:xfrm>
            <a:off x="1304482" y="1847278"/>
            <a:ext cx="6428729" cy="391438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p:blipFill>
        <p:spPr>
          <a:xfrm>
            <a:off x="2940448" y="2833758"/>
            <a:ext cx="7601630"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62831" y="1276273"/>
            <a:ext cx="9754960"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4" y="939644"/>
            <a:ext cx="9097645" cy="55443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97341" y="1847151"/>
            <a:ext cx="9754960"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734198" y="2570201"/>
            <a:ext cx="7502556"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r>
              <a:rPr lang="en-US" altLang="zh-CN" dirty="0"/>
              <a:t>C#</a:t>
            </a:r>
            <a:r>
              <a:rPr lang="zh-CN" altLang="en-US" dirty="0"/>
              <a:t>项目中调试</a:t>
            </a:r>
            <a:r>
              <a:rPr lang="en-US" altLang="zh-CN" dirty="0" err="1"/>
              <a:t>c++</a:t>
            </a:r>
            <a:r>
              <a:rPr lang="zh-CN" altLang="en-US" dirty="0"/>
              <a:t>项目</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2" name="文本框 1"/>
          <p:cNvSpPr txBox="1"/>
          <p:nvPr/>
        </p:nvSpPr>
        <p:spPr>
          <a:xfrm>
            <a:off x="416859" y="1808241"/>
            <a:ext cx="5472953" cy="1200329"/>
          </a:xfrm>
          <a:prstGeom prst="rect">
            <a:avLst/>
          </a:prstGeom>
          <a:noFill/>
        </p:spPr>
        <p:txBody>
          <a:bodyPr wrap="square" rtlCol="0">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需在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工程右键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属性</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调试</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启动调试器</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中选中</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启动本机代码调试</a:t>
            </a:r>
            <a:r>
              <a:rPr lang="en-US" altLang="zh-CN" sz="1800" dirty="0">
                <a:solidFill>
                  <a:srgbClr val="002060"/>
                </a:solidFill>
                <a:latin typeface="微软雅黑" panose="020B0503020204020204" pitchFamily="34" charset="-122"/>
                <a:ea typeface="微软雅黑" panose="020B0503020204020204" pitchFamily="34" charset="-122"/>
              </a:rPr>
              <a:t>】</a:t>
            </a: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模式下运行</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p:blipFill>
        <p:spPr>
          <a:xfrm>
            <a:off x="6182566" y="1808241"/>
            <a:ext cx="5731755" cy="4084466"/>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7490</TotalTime>
  <Words>4779</Words>
  <Application>Microsoft Office PowerPoint</Application>
  <PresentationFormat>宽屏</PresentationFormat>
  <Paragraphs>585</Paragraphs>
  <Slides>53</Slides>
  <Notes>19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53</vt:i4>
      </vt:variant>
    </vt:vector>
  </HeadingPairs>
  <TitlesOfParts>
    <vt:vector size="67" baseType="lpstr">
      <vt:lpstr>宋体</vt:lpstr>
      <vt:lpstr>微软雅黑</vt:lpstr>
      <vt:lpstr>新宋体</vt:lpstr>
      <vt:lpstr>Arial</vt:lpstr>
      <vt:lpstr>Arial Black</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 项目中定义DllImport</vt:lpstr>
      <vt:lpstr>C#项目中调试c++项目</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359</cp:revision>
  <dcterms:created xsi:type="dcterms:W3CDTF">2014-12-05T07:09:50Z</dcterms:created>
  <dcterms:modified xsi:type="dcterms:W3CDTF">2023-10-18T07:59:35Z</dcterms:modified>
</cp:coreProperties>
</file>