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https://learn.microsoft.com/en-us/dotnet/framework/tools/regasm-exe-assembly-registration-tool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a:t>
            </a:r>
            <a:r>
              <a:rPr lang="en-US" altLang="zh-CN" sz="2000">
                <a:solidFill>
                  <a:schemeClr val="accent1">
                    <a:lumMod val="75000"/>
                  </a:schemeClr>
                </a:solidFill>
                <a:latin typeface="Arial" panose="020B0604020202020204" pitchFamily="34" charset="0"/>
                <a:cs typeface="Arial" panose="020B0604020202020204" pitchFamily="34" charset="0"/>
              </a:rPr>
              <a:t>/win-principle-2023</a:t>
            </a:r>
            <a:endParaRPr lang="en-US" altLang="zh-C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8454</TotalTime>
  <Words>6754</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420</cp:revision>
  <dcterms:created xsi:type="dcterms:W3CDTF">2014-12-05T07:09:50Z</dcterms:created>
  <dcterms:modified xsi:type="dcterms:W3CDTF">2023-10-31T08:13:17Z</dcterms:modified>
</cp:coreProperties>
</file>