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B5E"/>
    <a:srgbClr val="FF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7F3F8-18DD-4F4D-9B7D-DE91D1C820EB}" v="535" dt="2023-10-15T12:11:08.588"/>
    <p1510:client id="{51E3D2B6-19FA-5EA1-2ED1-CE304B1783D3}" v="64" dt="2023-10-15T11:11:07.731"/>
    <p1510:client id="{D305C954-6047-12F3-C3F5-BE030710D7CA}" v="17" dt="2023-10-14T15:25:47.521"/>
    <p1510:client id="{F2A56F80-4672-AF74-A5BE-EFBF1D18E76E}" v="13" dt="2023-10-14T15:06:20.519"/>
    <p1510:client id="{F86F87DE-5892-F319-6846-878CA02A66B6}" v="3" dt="2023-10-21T07:00:0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Yanying" userId="S::yanyiguan2-c@my.cityu.edu.hk::3c81b683-5f5d-4bb7-8d05-51872308a6e0" providerId="AD" clId="Web-{F2A56F80-4672-AF74-A5BE-EFBF1D18E76E}"/>
    <pc:docChg chg="modSld">
      <pc:chgData name="GUAN Yanying" userId="S::yanyiguan2-c@my.cityu.edu.hk::3c81b683-5f5d-4bb7-8d05-51872308a6e0" providerId="AD" clId="Web-{F2A56F80-4672-AF74-A5BE-EFBF1D18E76E}" dt="2023-10-14T15:06:20.519" v="12" actId="20577"/>
      <pc:docMkLst>
        <pc:docMk/>
      </pc:docMkLst>
      <pc:sldChg chg="modSp">
        <pc:chgData name="GUAN Yanying" userId="S::yanyiguan2-c@my.cityu.edu.hk::3c81b683-5f5d-4bb7-8d05-51872308a6e0" providerId="AD" clId="Web-{F2A56F80-4672-AF74-A5BE-EFBF1D18E76E}" dt="2023-10-14T15:06:20.519" v="12" actId="20577"/>
        <pc:sldMkLst>
          <pc:docMk/>
          <pc:sldMk cId="2049184315" sldId="256"/>
        </pc:sldMkLst>
        <pc:spChg chg="mod">
          <ac:chgData name="GUAN Yanying" userId="S::yanyiguan2-c@my.cityu.edu.hk::3c81b683-5f5d-4bb7-8d05-51872308a6e0" providerId="AD" clId="Web-{F2A56F80-4672-AF74-A5BE-EFBF1D18E76E}" dt="2023-10-14T15:06:20.519" v="12" actId="20577"/>
          <ac:spMkLst>
            <pc:docMk/>
            <pc:sldMk cId="2049184315" sldId="256"/>
            <ac:spMk id="3" creationId="{00000000-0000-0000-0000-000000000000}"/>
          </ac:spMkLst>
        </pc:spChg>
      </pc:sldChg>
    </pc:docChg>
  </pc:docChgLst>
  <pc:docChgLst>
    <pc:chgData name="WONG Tsz Yiu" userId="S::tywong455-c@my.cityu.edu.hk::04b299ff-9654-412a-af2d-ba62a3a78835" providerId="AD" clId="Web-{51E3D2B6-19FA-5EA1-2ED1-CE304B1783D3}"/>
    <pc:docChg chg="modSld">
      <pc:chgData name="WONG Tsz Yiu" userId="S::tywong455-c@my.cityu.edu.hk::04b299ff-9654-412a-af2d-ba62a3a78835" providerId="AD" clId="Web-{51E3D2B6-19FA-5EA1-2ED1-CE304B1783D3}" dt="2023-10-15T11:11:07.731" v="54"/>
      <pc:docMkLst>
        <pc:docMk/>
      </pc:docMkLst>
      <pc:sldChg chg="modSp">
        <pc:chgData name="WONG Tsz Yiu" userId="S::tywong455-c@my.cityu.edu.hk::04b299ff-9654-412a-af2d-ba62a3a78835" providerId="AD" clId="Web-{51E3D2B6-19FA-5EA1-2ED1-CE304B1783D3}" dt="2023-10-15T11:07:28.661" v="4" actId="20577"/>
        <pc:sldMkLst>
          <pc:docMk/>
          <pc:sldMk cId="2049184315" sldId="256"/>
        </pc:sldMkLst>
        <pc:spChg chg="mod">
          <ac:chgData name="WONG Tsz Yiu" userId="S::tywong455-c@my.cityu.edu.hk::04b299ff-9654-412a-af2d-ba62a3a78835" providerId="AD" clId="Web-{51E3D2B6-19FA-5EA1-2ED1-CE304B1783D3}" dt="2023-10-15T11:07:28.661" v="4" actId="20577"/>
          <ac:spMkLst>
            <pc:docMk/>
            <pc:sldMk cId="2049184315" sldId="256"/>
            <ac:spMk id="3" creationId="{00000000-0000-0000-0000-000000000000}"/>
          </ac:spMkLst>
        </pc:spChg>
      </pc:sldChg>
      <pc:sldChg chg="addSp delSp modSp">
        <pc:chgData name="WONG Tsz Yiu" userId="S::tywong455-c@my.cityu.edu.hk::04b299ff-9654-412a-af2d-ba62a3a78835" providerId="AD" clId="Web-{51E3D2B6-19FA-5EA1-2ED1-CE304B1783D3}" dt="2023-10-15T11:11:07.731" v="54"/>
        <pc:sldMkLst>
          <pc:docMk/>
          <pc:sldMk cId="2075080123" sldId="257"/>
        </pc:sldMkLst>
        <pc:spChg chg="add mod">
          <ac:chgData name="WONG Tsz Yiu" userId="S::tywong455-c@my.cityu.edu.hk::04b299ff-9654-412a-af2d-ba62a3a78835" providerId="AD" clId="Web-{51E3D2B6-19FA-5EA1-2ED1-CE304B1783D3}" dt="2023-10-15T11:09:21.899" v="46" actId="20577"/>
          <ac:spMkLst>
            <pc:docMk/>
            <pc:sldMk cId="2075080123" sldId="257"/>
            <ac:spMk id="3" creationId="{1BBD43E3-7497-D294-03E0-E37564192CBE}"/>
          </ac:spMkLst>
        </pc:spChg>
        <pc:spChg chg="mod">
          <ac:chgData name="WONG Tsz Yiu" userId="S::tywong455-c@my.cityu.edu.hk::04b299ff-9654-412a-af2d-ba62a3a78835" providerId="AD" clId="Web-{51E3D2B6-19FA-5EA1-2ED1-CE304B1783D3}" dt="2023-10-15T11:08:56.101" v="33" actId="20577"/>
          <ac:spMkLst>
            <pc:docMk/>
            <pc:sldMk cId="2075080123" sldId="257"/>
            <ac:spMk id="8" creationId="{E882001D-691E-949D-8172-9F8125D387E8}"/>
          </ac:spMkLst>
        </pc:spChg>
        <pc:spChg chg="add del mod">
          <ac:chgData name="WONG Tsz Yiu" userId="S::tywong455-c@my.cityu.edu.hk::04b299ff-9654-412a-af2d-ba62a3a78835" providerId="AD" clId="Web-{51E3D2B6-19FA-5EA1-2ED1-CE304B1783D3}" dt="2023-10-15T11:11:07.215" v="53"/>
          <ac:spMkLst>
            <pc:docMk/>
            <pc:sldMk cId="2075080123" sldId="257"/>
            <ac:spMk id="10" creationId="{39701B65-8EF7-6C31-C4EA-1B59D7E0CF55}"/>
          </ac:spMkLst>
        </pc:spChg>
        <pc:spChg chg="add del mod">
          <ac:chgData name="WONG Tsz Yiu" userId="S::tywong455-c@my.cityu.edu.hk::04b299ff-9654-412a-af2d-ba62a3a78835" providerId="AD" clId="Web-{51E3D2B6-19FA-5EA1-2ED1-CE304B1783D3}" dt="2023-10-15T11:11:07.731" v="54"/>
          <ac:spMkLst>
            <pc:docMk/>
            <pc:sldMk cId="2075080123" sldId="257"/>
            <ac:spMk id="11" creationId="{2859223D-CCA7-8EF2-4F16-4DEAB23339AE}"/>
          </ac:spMkLst>
        </pc:spChg>
      </pc:sldChg>
    </pc:docChg>
  </pc:docChgLst>
  <pc:docChgLst>
    <pc:chgData name="WONG Tsz Yiu" userId="S::tywong455-c@my.cityu.edu.hk::04b299ff-9654-412a-af2d-ba62a3a78835" providerId="AD" clId="Web-{DF1DE242-67B7-62F7-E959-B9CD2880A384}"/>
    <pc:docChg chg="modSld">
      <pc:chgData name="WONG Tsz Yiu" userId="S::tywong455-c@my.cityu.edu.hk::04b299ff-9654-412a-af2d-ba62a3a78835" providerId="AD" clId="Web-{DF1DE242-67B7-62F7-E959-B9CD2880A384}" dt="2023-10-13T15:01:34.475" v="53"/>
      <pc:docMkLst>
        <pc:docMk/>
      </pc:docMkLst>
      <pc:sldChg chg="addSp delSp">
        <pc:chgData name="WONG Tsz Yiu" userId="S::tywong455-c@my.cityu.edu.hk::04b299ff-9654-412a-af2d-ba62a3a78835" providerId="AD" clId="Web-{DF1DE242-67B7-62F7-E959-B9CD2880A384}" dt="2023-10-13T14:55:23.355" v="3"/>
        <pc:sldMkLst>
          <pc:docMk/>
          <pc:sldMk cId="63745172" sldId="259"/>
        </pc:sldMkLst>
        <pc:spChg chg="add del">
          <ac:chgData name="WONG Tsz Yiu" userId="S::tywong455-c@my.cityu.edu.hk::04b299ff-9654-412a-af2d-ba62a3a78835" providerId="AD" clId="Web-{DF1DE242-67B7-62F7-E959-B9CD2880A384}" dt="2023-10-13T14:55:23.355" v="3"/>
          <ac:spMkLst>
            <pc:docMk/>
            <pc:sldMk cId="63745172" sldId="259"/>
            <ac:spMk id="3" creationId="{D372687E-8286-0929-127C-D7EA2E405F31}"/>
          </ac:spMkLst>
        </pc:spChg>
      </pc:sldChg>
      <pc:sldChg chg="addSp modSp">
        <pc:chgData name="WONG Tsz Yiu" userId="S::tywong455-c@my.cityu.edu.hk::04b299ff-9654-412a-af2d-ba62a3a78835" providerId="AD" clId="Web-{DF1DE242-67B7-62F7-E959-B9CD2880A384}" dt="2023-10-13T14:57:36.343" v="32" actId="14100"/>
        <pc:sldMkLst>
          <pc:docMk/>
          <pc:sldMk cId="3576448935" sldId="261"/>
        </pc:sldMkLst>
        <pc:spChg chg="add mod">
          <ac:chgData name="WONG Tsz Yiu" userId="S::tywong455-c@my.cityu.edu.hk::04b299ff-9654-412a-af2d-ba62a3a78835" providerId="AD" clId="Web-{DF1DE242-67B7-62F7-E959-B9CD2880A384}" dt="2023-10-13T14:55:31.184" v="5" actId="1076"/>
          <ac:spMkLst>
            <pc:docMk/>
            <pc:sldMk cId="3576448935" sldId="261"/>
            <ac:spMk id="3" creationId="{76BB81D2-6951-FA67-E441-B2313DE17B86}"/>
          </ac:spMkLst>
        </pc:spChg>
        <pc:spChg chg="mod">
          <ac:chgData name="WONG Tsz Yiu" userId="S::tywong455-c@my.cityu.edu.hk::04b299ff-9654-412a-af2d-ba62a3a78835" providerId="AD" clId="Web-{DF1DE242-67B7-62F7-E959-B9CD2880A384}" dt="2023-10-13T14:57:32.125" v="31" actId="1076"/>
          <ac:spMkLst>
            <pc:docMk/>
            <pc:sldMk cId="3576448935" sldId="261"/>
            <ac:spMk id="15" creationId="{080C13A1-E6AD-0B07-182B-0DC26ADF3A57}"/>
          </ac:spMkLst>
        </pc:spChg>
        <pc:spChg chg="mod">
          <ac:chgData name="WONG Tsz Yiu" userId="S::tywong455-c@my.cityu.edu.hk::04b299ff-9654-412a-af2d-ba62a3a78835" providerId="AD" clId="Web-{DF1DE242-67B7-62F7-E959-B9CD2880A384}" dt="2023-10-13T14:57:36.343" v="32" actId="14100"/>
          <ac:spMkLst>
            <pc:docMk/>
            <pc:sldMk cId="3576448935" sldId="261"/>
            <ac:spMk id="16" creationId="{939CB273-5584-A0D1-C3C2-9C5938A74E95}"/>
          </ac:spMkLst>
        </pc:spChg>
      </pc:sldChg>
      <pc:sldChg chg="addSp delSp modSp">
        <pc:chgData name="WONG Tsz Yiu" userId="S::tywong455-c@my.cityu.edu.hk::04b299ff-9654-412a-af2d-ba62a3a78835" providerId="AD" clId="Web-{DF1DE242-67B7-62F7-E959-B9CD2880A384}" dt="2023-10-13T15:01:34.475" v="53"/>
        <pc:sldMkLst>
          <pc:docMk/>
          <pc:sldMk cId="637606701" sldId="263"/>
        </pc:sldMkLst>
        <pc:spChg chg="add mod">
          <ac:chgData name="WONG Tsz Yiu" userId="S::tywong455-c@my.cityu.edu.hk::04b299ff-9654-412a-af2d-ba62a3a78835" providerId="AD" clId="Web-{DF1DE242-67B7-62F7-E959-B9CD2880A384}" dt="2023-10-13T14:55:13.105" v="1" actId="1076"/>
          <ac:spMkLst>
            <pc:docMk/>
            <pc:sldMk cId="637606701" sldId="263"/>
            <ac:spMk id="4" creationId="{BA6782B9-E9C4-95E1-2322-A933400D2A55}"/>
          </ac:spMkLst>
        </pc:spChg>
        <pc:spChg chg="mod">
          <ac:chgData name="WONG Tsz Yiu" userId="S::tywong455-c@my.cityu.edu.hk::04b299ff-9654-412a-af2d-ba62a3a78835" providerId="AD" clId="Web-{DF1DE242-67B7-62F7-E959-B9CD2880A384}" dt="2023-10-13T15:00:27.489" v="47"/>
          <ac:spMkLst>
            <pc:docMk/>
            <pc:sldMk cId="637606701" sldId="263"/>
            <ac:spMk id="11" creationId="{A412B86B-85C6-5DE9-CEF8-FF2848C47CE8}"/>
          </ac:spMkLst>
        </pc:spChg>
        <pc:spChg chg="mod">
          <ac:chgData name="WONG Tsz Yiu" userId="S::tywong455-c@my.cityu.edu.hk::04b299ff-9654-412a-af2d-ba62a3a78835" providerId="AD" clId="Web-{DF1DE242-67B7-62F7-E959-B9CD2880A384}" dt="2023-10-13T15:00:27.520" v="48"/>
          <ac:spMkLst>
            <pc:docMk/>
            <pc:sldMk cId="637606701" sldId="263"/>
            <ac:spMk id="12" creationId="{61747923-532A-D719-6683-AAACDAF975A9}"/>
          </ac:spMkLst>
        </pc:spChg>
        <pc:cxnChg chg="add del mod">
          <ac:chgData name="WONG Tsz Yiu" userId="S::tywong455-c@my.cityu.edu.hk::04b299ff-9654-412a-af2d-ba62a3a78835" providerId="AD" clId="Web-{DF1DE242-67B7-62F7-E959-B9CD2880A384}" dt="2023-10-13T15:01:34.475" v="53"/>
          <ac:cxnSpMkLst>
            <pc:docMk/>
            <pc:sldMk cId="637606701" sldId="263"/>
            <ac:cxnSpMk id="5" creationId="{38C08560-67CB-A5AD-F7B8-D8AEE4822605}"/>
          </ac:cxnSpMkLst>
        </pc:cxnChg>
      </pc:sldChg>
    </pc:docChg>
  </pc:docChgLst>
  <pc:docChgLst>
    <pc:chgData name="WONG Tsz Yiu" userId="04b299ff-9654-412a-af2d-ba62a3a78835" providerId="ADAL" clId="{0607F3F8-18DD-4F4D-9B7D-DE91D1C820EB}"/>
    <pc:docChg chg="undo custSel addSld delSld modSld">
      <pc:chgData name="WONG Tsz Yiu" userId="04b299ff-9654-412a-af2d-ba62a3a78835" providerId="ADAL" clId="{0607F3F8-18DD-4F4D-9B7D-DE91D1C820EB}" dt="2023-10-15T12:11:08.588" v="1446" actId="14100"/>
      <pc:docMkLst>
        <pc:docMk/>
      </pc:docMkLst>
      <pc:sldChg chg="modSp mod">
        <pc:chgData name="WONG Tsz Yiu" userId="04b299ff-9654-412a-af2d-ba62a3a78835" providerId="ADAL" clId="{0607F3F8-18DD-4F4D-9B7D-DE91D1C820EB}" dt="2023-10-15T11:38:41.525" v="1436" actId="14100"/>
        <pc:sldMkLst>
          <pc:docMk/>
          <pc:sldMk cId="2049184315" sldId="256"/>
        </pc:sldMkLst>
        <pc:spChg chg="mod">
          <ac:chgData name="WONG Tsz Yiu" userId="04b299ff-9654-412a-af2d-ba62a3a78835" providerId="ADAL" clId="{0607F3F8-18DD-4F4D-9B7D-DE91D1C820EB}" dt="2023-10-15T11:38:24.167" v="1431" actId="207"/>
          <ac:spMkLst>
            <pc:docMk/>
            <pc:sldMk cId="2049184315" sldId="256"/>
            <ac:spMk id="3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5T11:38:41.525" v="1436" actId="14100"/>
          <ac:spMkLst>
            <pc:docMk/>
            <pc:sldMk cId="2049184315" sldId="256"/>
            <ac:spMk id="5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5T11:38:36.644" v="1435" actId="207"/>
          <ac:spMkLst>
            <pc:docMk/>
            <pc:sldMk cId="2049184315" sldId="256"/>
            <ac:spMk id="6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5T11:38:29.671" v="1434" actId="1036"/>
          <ac:spMkLst>
            <pc:docMk/>
            <pc:sldMk cId="2049184315" sldId="256"/>
            <ac:spMk id="7" creationId="{00000000-0000-0000-0000-000000000000}"/>
          </ac:spMkLst>
        </pc:spChg>
      </pc:sldChg>
      <pc:sldChg chg="modSp mod">
        <pc:chgData name="WONG Tsz Yiu" userId="04b299ff-9654-412a-af2d-ba62a3a78835" providerId="ADAL" clId="{0607F3F8-18DD-4F4D-9B7D-DE91D1C820EB}" dt="2023-10-15T11:16:07.039" v="852" actId="113"/>
        <pc:sldMkLst>
          <pc:docMk/>
          <pc:sldMk cId="2075080123" sldId="257"/>
        </pc:sldMkLst>
        <pc:spChg chg="mod">
          <ac:chgData name="WONG Tsz Yiu" userId="04b299ff-9654-412a-af2d-ba62a3a78835" providerId="ADAL" clId="{0607F3F8-18DD-4F4D-9B7D-DE91D1C820EB}" dt="2023-10-15T11:16:07.039" v="852" actId="113"/>
          <ac:spMkLst>
            <pc:docMk/>
            <pc:sldMk cId="2075080123" sldId="257"/>
            <ac:spMk id="3" creationId="{1BBD43E3-7497-D294-03E0-E37564192CBE}"/>
          </ac:spMkLst>
        </pc:spChg>
        <pc:picChg chg="mod">
          <ac:chgData name="WONG Tsz Yiu" userId="04b299ff-9654-412a-af2d-ba62a3a78835" providerId="ADAL" clId="{0607F3F8-18DD-4F4D-9B7D-DE91D1C820EB}" dt="2023-10-15T11:15:40.474" v="849" actId="1076"/>
          <ac:picMkLst>
            <pc:docMk/>
            <pc:sldMk cId="2075080123" sldId="257"/>
            <ac:picMk id="9" creationId="{00000000-0000-0000-0000-000000000000}"/>
          </ac:picMkLst>
        </pc:picChg>
      </pc:sldChg>
      <pc:sldChg chg="modSp mod modAnim">
        <pc:chgData name="WONG Tsz Yiu" userId="04b299ff-9654-412a-af2d-ba62a3a78835" providerId="ADAL" clId="{0607F3F8-18DD-4F4D-9B7D-DE91D1C820EB}" dt="2023-10-15T11:18:39.745" v="872"/>
        <pc:sldMkLst>
          <pc:docMk/>
          <pc:sldMk cId="2206655780" sldId="258"/>
        </pc:sldMkLst>
        <pc:spChg chg="mod">
          <ac:chgData name="WONG Tsz Yiu" userId="04b299ff-9654-412a-af2d-ba62a3a78835" providerId="ADAL" clId="{0607F3F8-18DD-4F4D-9B7D-DE91D1C820EB}" dt="2023-10-14T04:35:05.774" v="360" actId="207"/>
          <ac:spMkLst>
            <pc:docMk/>
            <pc:sldMk cId="2206655780" sldId="258"/>
            <ac:spMk id="2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5T11:17:30.379" v="859" actId="20577"/>
          <ac:spMkLst>
            <pc:docMk/>
            <pc:sldMk cId="2206655780" sldId="258"/>
            <ac:spMk id="3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3T15:06:52.376" v="72" actId="1035"/>
          <ac:spMkLst>
            <pc:docMk/>
            <pc:sldMk cId="2206655780" sldId="258"/>
            <ac:spMk id="8" creationId="{E35F3A15-B5C9-1117-CA42-C9325B03B47F}"/>
          </ac:spMkLst>
        </pc:spChg>
        <pc:spChg chg="mod">
          <ac:chgData name="WONG Tsz Yiu" userId="04b299ff-9654-412a-af2d-ba62a3a78835" providerId="ADAL" clId="{0607F3F8-18DD-4F4D-9B7D-DE91D1C820EB}" dt="2023-10-13T15:06:46.074" v="66" actId="1035"/>
          <ac:spMkLst>
            <pc:docMk/>
            <pc:sldMk cId="2206655780" sldId="258"/>
            <ac:spMk id="9" creationId="{430DA23E-703B-0B34-2BDE-DAC88E47DED7}"/>
          </ac:spMkLst>
        </pc:spChg>
      </pc:sldChg>
      <pc:sldChg chg="addSp modSp mod modAnim">
        <pc:chgData name="WONG Tsz Yiu" userId="04b299ff-9654-412a-af2d-ba62a3a78835" providerId="ADAL" clId="{0607F3F8-18DD-4F4D-9B7D-DE91D1C820EB}" dt="2023-10-14T05:47:54.037" v="754"/>
        <pc:sldMkLst>
          <pc:docMk/>
          <pc:sldMk cId="63745172" sldId="259"/>
        </pc:sldMkLst>
        <pc:spChg chg="add mod">
          <ac:chgData name="WONG Tsz Yiu" userId="04b299ff-9654-412a-af2d-ba62a3a78835" providerId="ADAL" clId="{0607F3F8-18DD-4F4D-9B7D-DE91D1C820EB}" dt="2023-10-14T05:31:22.618" v="626" actId="1036"/>
          <ac:spMkLst>
            <pc:docMk/>
            <pc:sldMk cId="63745172" sldId="259"/>
            <ac:spMk id="2" creationId="{A9ADDDF2-371F-E871-E609-ED6D4446AFEF}"/>
          </ac:spMkLst>
        </pc:spChg>
        <pc:spChg chg="add mod">
          <ac:chgData name="WONG Tsz Yiu" userId="04b299ff-9654-412a-af2d-ba62a3a78835" providerId="ADAL" clId="{0607F3F8-18DD-4F4D-9B7D-DE91D1C820EB}" dt="2023-10-14T05:32:27.979" v="639" actId="1035"/>
          <ac:spMkLst>
            <pc:docMk/>
            <pc:sldMk cId="63745172" sldId="259"/>
            <ac:spMk id="3" creationId="{57070C8F-2BE0-22DA-FF56-0CFBFEC5FB11}"/>
          </ac:spMkLst>
        </pc:spChg>
        <pc:spChg chg="add mod">
          <ac:chgData name="WONG Tsz Yiu" userId="04b299ff-9654-412a-af2d-ba62a3a78835" providerId="ADAL" clId="{0607F3F8-18DD-4F4D-9B7D-DE91D1C820EB}" dt="2023-10-14T05:32:35.122" v="641" actId="1076"/>
          <ac:spMkLst>
            <pc:docMk/>
            <pc:sldMk cId="63745172" sldId="259"/>
            <ac:spMk id="4" creationId="{4D261FA4-3847-D5ED-FAF7-B2D8FAD78685}"/>
          </ac:spMkLst>
        </pc:spChg>
        <pc:spChg chg="add mod">
          <ac:chgData name="WONG Tsz Yiu" userId="04b299ff-9654-412a-af2d-ba62a3a78835" providerId="ADAL" clId="{0607F3F8-18DD-4F4D-9B7D-DE91D1C820EB}" dt="2023-10-14T05:32:49.479" v="647" actId="1035"/>
          <ac:spMkLst>
            <pc:docMk/>
            <pc:sldMk cId="63745172" sldId="259"/>
            <ac:spMk id="5" creationId="{A1138609-72A5-A2A0-77AA-4118F6557C6E}"/>
          </ac:spMkLst>
        </pc:spChg>
        <pc:spChg chg="add mod">
          <ac:chgData name="WONG Tsz Yiu" userId="04b299ff-9654-412a-af2d-ba62a3a78835" providerId="ADAL" clId="{0607F3F8-18DD-4F4D-9B7D-DE91D1C820EB}" dt="2023-10-14T05:32:59.154" v="654" actId="1037"/>
          <ac:spMkLst>
            <pc:docMk/>
            <pc:sldMk cId="63745172" sldId="259"/>
            <ac:spMk id="6" creationId="{78754275-3F75-9525-346F-F0BA0C555F21}"/>
          </ac:spMkLst>
        </pc:spChg>
        <pc:spChg chg="add mod">
          <ac:chgData name="WONG Tsz Yiu" userId="04b299ff-9654-412a-af2d-ba62a3a78835" providerId="ADAL" clId="{0607F3F8-18DD-4F4D-9B7D-DE91D1C820EB}" dt="2023-10-14T05:39:51.352" v="713" actId="207"/>
          <ac:spMkLst>
            <pc:docMk/>
            <pc:sldMk cId="63745172" sldId="259"/>
            <ac:spMk id="7" creationId="{1BD7CC1C-FE85-1554-636C-8B1CAF1008A5}"/>
          </ac:spMkLst>
        </pc:spChg>
        <pc:spChg chg="add mod">
          <ac:chgData name="WONG Tsz Yiu" userId="04b299ff-9654-412a-af2d-ba62a3a78835" providerId="ADAL" clId="{0607F3F8-18DD-4F4D-9B7D-DE91D1C820EB}" dt="2023-10-14T05:40:25.064" v="723" actId="1037"/>
          <ac:spMkLst>
            <pc:docMk/>
            <pc:sldMk cId="63745172" sldId="259"/>
            <ac:spMk id="8" creationId="{D478A8F2-04C3-5B64-4EC8-97FF3D6C75E4}"/>
          </ac:spMkLst>
        </pc:spChg>
        <pc:spChg chg="add mod">
          <ac:chgData name="WONG Tsz Yiu" userId="04b299ff-9654-412a-af2d-ba62a3a78835" providerId="ADAL" clId="{0607F3F8-18DD-4F4D-9B7D-DE91D1C820EB}" dt="2023-10-14T05:39:51.352" v="713" actId="207"/>
          <ac:spMkLst>
            <pc:docMk/>
            <pc:sldMk cId="63745172" sldId="259"/>
            <ac:spMk id="14" creationId="{B6730A14-2C98-21B0-51A0-C53E4A9E0D8B}"/>
          </ac:spMkLst>
        </pc:spChg>
        <pc:spChg chg="mod">
          <ac:chgData name="WONG Tsz Yiu" userId="04b299ff-9654-412a-af2d-ba62a3a78835" providerId="ADAL" clId="{0607F3F8-18DD-4F4D-9B7D-DE91D1C820EB}" dt="2023-10-14T05:42:45.358" v="742" actId="1037"/>
          <ac:spMkLst>
            <pc:docMk/>
            <pc:sldMk cId="63745172" sldId="259"/>
            <ac:spMk id="46" creationId="{E110B0B0-ED54-F543-85E0-9911B3F84775}"/>
          </ac:spMkLst>
        </pc:spChg>
        <pc:picChg chg="mod">
          <ac:chgData name="WONG Tsz Yiu" userId="04b299ff-9654-412a-af2d-ba62a3a78835" providerId="ADAL" clId="{0607F3F8-18DD-4F4D-9B7D-DE91D1C820EB}" dt="2023-10-14T05:32:42.046" v="644" actId="1076"/>
          <ac:picMkLst>
            <pc:docMk/>
            <pc:sldMk cId="63745172" sldId="259"/>
            <ac:picMk id="9" creationId="{34692305-8D3C-9847-8894-23290CD03548}"/>
          </ac:picMkLst>
        </pc:picChg>
        <pc:picChg chg="add mod">
          <ac:chgData name="WONG Tsz Yiu" userId="04b299ff-9654-412a-af2d-ba62a3a78835" providerId="ADAL" clId="{0607F3F8-18DD-4F4D-9B7D-DE91D1C820EB}" dt="2023-10-14T05:40:10.850" v="719" actId="1037"/>
          <ac:picMkLst>
            <pc:docMk/>
            <pc:sldMk cId="63745172" sldId="259"/>
            <ac:picMk id="16" creationId="{23B0814C-F006-42BC-51C2-161C44DBFE2B}"/>
          </ac:picMkLst>
        </pc:picChg>
        <pc:picChg chg="mod">
          <ac:chgData name="WONG Tsz Yiu" userId="04b299ff-9654-412a-af2d-ba62a3a78835" providerId="ADAL" clId="{0607F3F8-18DD-4F4D-9B7D-DE91D1C820EB}" dt="2023-10-14T05:35:50.141" v="691" actId="1076"/>
          <ac:picMkLst>
            <pc:docMk/>
            <pc:sldMk cId="63745172" sldId="259"/>
            <ac:picMk id="49" creationId="{95D5A2B8-EF7F-FF5C-0095-1DCF3CF61CAE}"/>
          </ac:picMkLst>
        </pc:picChg>
      </pc:sldChg>
      <pc:sldChg chg="modSp mod">
        <pc:chgData name="WONG Tsz Yiu" userId="04b299ff-9654-412a-af2d-ba62a3a78835" providerId="ADAL" clId="{0607F3F8-18DD-4F4D-9B7D-DE91D1C820EB}" dt="2023-10-14T03:50:16.458" v="255" actId="207"/>
        <pc:sldMkLst>
          <pc:docMk/>
          <pc:sldMk cId="3576448935" sldId="261"/>
        </pc:sldMkLst>
        <pc:spChg chg="mod">
          <ac:chgData name="WONG Tsz Yiu" userId="04b299ff-9654-412a-af2d-ba62a3a78835" providerId="ADAL" clId="{0607F3F8-18DD-4F4D-9B7D-DE91D1C820EB}" dt="2023-10-14T03:50:16.458" v="255" actId="207"/>
          <ac:spMkLst>
            <pc:docMk/>
            <pc:sldMk cId="3576448935" sldId="261"/>
            <ac:spMk id="3" creationId="{76BB81D2-6951-FA67-E441-B2313DE17B86}"/>
          </ac:spMkLst>
        </pc:spChg>
        <pc:spChg chg="mod">
          <ac:chgData name="WONG Tsz Yiu" userId="04b299ff-9654-412a-af2d-ba62a3a78835" providerId="ADAL" clId="{0607F3F8-18DD-4F4D-9B7D-DE91D1C820EB}" dt="2023-10-14T03:50:10.852" v="251" actId="207"/>
          <ac:spMkLst>
            <pc:docMk/>
            <pc:sldMk cId="3576448935" sldId="261"/>
            <ac:spMk id="7" creationId="{E6850AA8-2346-0213-453C-6E37D2928E77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9" creationId="{D5D067AA-6AF5-2F50-8F7B-6AF518C6FA62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10" creationId="{A12C4920-D614-67DD-A7A2-C14D2D0DECF1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11" creationId="{F3B690D9-F8BB-062D-612E-279BFF0E48F5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12" creationId="{88CC529D-F2F9-4AC4-AADF-3F9672255C98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13" creationId="{0666476B-234E-D797-8182-1C6E1B2C0C27}"/>
          </ac:spMkLst>
        </pc:spChg>
        <pc:spChg chg="mod">
          <ac:chgData name="WONG Tsz Yiu" userId="04b299ff-9654-412a-af2d-ba62a3a78835" providerId="ADAL" clId="{0607F3F8-18DD-4F4D-9B7D-DE91D1C820EB}" dt="2023-10-14T03:49:46.941" v="248" actId="207"/>
          <ac:spMkLst>
            <pc:docMk/>
            <pc:sldMk cId="3576448935" sldId="261"/>
            <ac:spMk id="16" creationId="{939CB273-5584-A0D1-C3C2-9C5938A74E95}"/>
          </ac:spMkLst>
        </pc:spChg>
      </pc:sldChg>
      <pc:sldChg chg="addSp delSp modSp mod modAnim">
        <pc:chgData name="WONG Tsz Yiu" userId="04b299ff-9654-412a-af2d-ba62a3a78835" providerId="ADAL" clId="{0607F3F8-18DD-4F4D-9B7D-DE91D1C820EB}" dt="2023-10-14T04:35:17.208" v="361" actId="207"/>
        <pc:sldMkLst>
          <pc:docMk/>
          <pc:sldMk cId="637606701" sldId="263"/>
        </pc:sldMkLst>
        <pc:spChg chg="mod">
          <ac:chgData name="WONG Tsz Yiu" userId="04b299ff-9654-412a-af2d-ba62a3a78835" providerId="ADAL" clId="{0607F3F8-18DD-4F4D-9B7D-DE91D1C820EB}" dt="2023-10-14T04:35:17.208" v="361" actId="207"/>
          <ac:spMkLst>
            <pc:docMk/>
            <pc:sldMk cId="637606701" sldId="263"/>
            <ac:spMk id="2" creationId="{00000000-0000-0000-0000-000000000000}"/>
          </ac:spMkLst>
        </pc:spChg>
        <pc:spChg chg="mod">
          <ac:chgData name="WONG Tsz Yiu" userId="04b299ff-9654-412a-af2d-ba62a3a78835" providerId="ADAL" clId="{0607F3F8-18DD-4F4D-9B7D-DE91D1C820EB}" dt="2023-10-13T15:07:02.976" v="74" actId="1035"/>
          <ac:spMkLst>
            <pc:docMk/>
            <pc:sldMk cId="637606701" sldId="263"/>
            <ac:spMk id="4" creationId="{BA6782B9-E9C4-95E1-2322-A933400D2A55}"/>
          </ac:spMkLst>
        </pc:spChg>
        <pc:spChg chg="add mod">
          <ac:chgData name="WONG Tsz Yiu" userId="04b299ff-9654-412a-af2d-ba62a3a78835" providerId="ADAL" clId="{0607F3F8-18DD-4F4D-9B7D-DE91D1C820EB}" dt="2023-10-13T15:04:42.447" v="49" actId="1035"/>
          <ac:spMkLst>
            <pc:docMk/>
            <pc:sldMk cId="637606701" sldId="263"/>
            <ac:spMk id="6" creationId="{B5957634-532D-C10F-EC3A-C8A127464888}"/>
          </ac:spMkLst>
        </pc:spChg>
        <pc:spChg chg="mod">
          <ac:chgData name="WONG Tsz Yiu" userId="04b299ff-9654-412a-af2d-ba62a3a78835" providerId="ADAL" clId="{0607F3F8-18DD-4F4D-9B7D-DE91D1C820EB}" dt="2023-10-13T15:15:34.901" v="221" actId="113"/>
          <ac:spMkLst>
            <pc:docMk/>
            <pc:sldMk cId="637606701" sldId="263"/>
            <ac:spMk id="10" creationId="{102B2018-5CE0-2DE1-35CD-6338B321258B}"/>
          </ac:spMkLst>
        </pc:spChg>
        <pc:spChg chg="add mod">
          <ac:chgData name="WONG Tsz Yiu" userId="04b299ff-9654-412a-af2d-ba62a3a78835" providerId="ADAL" clId="{0607F3F8-18DD-4F4D-9B7D-DE91D1C820EB}" dt="2023-10-13T15:04:38.988" v="40" actId="1036"/>
          <ac:spMkLst>
            <pc:docMk/>
            <pc:sldMk cId="637606701" sldId="263"/>
            <ac:spMk id="13" creationId="{EC3B4DB2-6FD4-62DF-06DC-D2F1B2D33E48}"/>
          </ac:spMkLst>
        </pc:spChg>
        <pc:spChg chg="mod">
          <ac:chgData name="WONG Tsz Yiu" userId="04b299ff-9654-412a-af2d-ba62a3a78835" providerId="ADAL" clId="{0607F3F8-18DD-4F4D-9B7D-DE91D1C820EB}" dt="2023-10-14T03:46:22.693" v="240" actId="207"/>
          <ac:spMkLst>
            <pc:docMk/>
            <pc:sldMk cId="637606701" sldId="263"/>
            <ac:spMk id="18" creationId="{5D2D7B65-4E57-4EF5-418D-432B3D255EFE}"/>
          </ac:spMkLst>
        </pc:spChg>
        <pc:cxnChg chg="add del">
          <ac:chgData name="WONG Tsz Yiu" userId="04b299ff-9654-412a-af2d-ba62a3a78835" providerId="ADAL" clId="{0607F3F8-18DD-4F4D-9B7D-DE91D1C820EB}" dt="2023-10-13T15:02:11.827" v="1" actId="11529"/>
          <ac:cxnSpMkLst>
            <pc:docMk/>
            <pc:sldMk cId="637606701" sldId="263"/>
            <ac:cxnSpMk id="5" creationId="{15CB6C61-7779-AE2D-26FD-88DA2495B794}"/>
          </ac:cxnSpMkLst>
        </pc:cxnChg>
      </pc:sldChg>
      <pc:sldChg chg="addSp delSp modSp mod delAnim modAnim">
        <pc:chgData name="WONG Tsz Yiu" userId="04b299ff-9654-412a-af2d-ba62a3a78835" providerId="ADAL" clId="{0607F3F8-18DD-4F4D-9B7D-DE91D1C820EB}" dt="2023-10-15T12:11:08.588" v="1446" actId="14100"/>
        <pc:sldMkLst>
          <pc:docMk/>
          <pc:sldMk cId="3005317644" sldId="265"/>
        </pc:sldMkLst>
        <pc:spChg chg="mod">
          <ac:chgData name="WONG Tsz Yiu" userId="04b299ff-9654-412a-af2d-ba62a3a78835" providerId="ADAL" clId="{0607F3F8-18DD-4F4D-9B7D-DE91D1C820EB}" dt="2023-10-14T04:32:15.526" v="322" actId="1038"/>
          <ac:spMkLst>
            <pc:docMk/>
            <pc:sldMk cId="3005317644" sldId="265"/>
            <ac:spMk id="2" creationId="{00000000-0000-0000-0000-000000000000}"/>
          </ac:spMkLst>
        </pc:spChg>
        <pc:spChg chg="add mod">
          <ac:chgData name="WONG Tsz Yiu" userId="04b299ff-9654-412a-af2d-ba62a3a78835" providerId="ADAL" clId="{0607F3F8-18DD-4F4D-9B7D-DE91D1C820EB}" dt="2023-10-14T04:34:47.053" v="358" actId="207"/>
          <ac:spMkLst>
            <pc:docMk/>
            <pc:sldMk cId="3005317644" sldId="265"/>
            <ac:spMk id="3" creationId="{D72E5E07-7588-BCD1-48D2-1CDC22256D17}"/>
          </ac:spMkLst>
        </pc:spChg>
        <pc:spChg chg="add mod">
          <ac:chgData name="WONG Tsz Yiu" userId="04b299ff-9654-412a-af2d-ba62a3a78835" providerId="ADAL" clId="{0607F3F8-18DD-4F4D-9B7D-DE91D1C820EB}" dt="2023-10-15T11:20:54.622" v="911" actId="1038"/>
          <ac:spMkLst>
            <pc:docMk/>
            <pc:sldMk cId="3005317644" sldId="265"/>
            <ac:spMk id="4" creationId="{8436B1A7-5C54-CBAE-C522-88C3C27AD9D4}"/>
          </ac:spMkLst>
        </pc:spChg>
        <pc:spChg chg="mod">
          <ac:chgData name="WONG Tsz Yiu" userId="04b299ff-9654-412a-af2d-ba62a3a78835" providerId="ADAL" clId="{0607F3F8-18DD-4F4D-9B7D-DE91D1C820EB}" dt="2023-10-15T11:20:39.055" v="906" actId="1076"/>
          <ac:spMkLst>
            <pc:docMk/>
            <pc:sldMk cId="3005317644" sldId="265"/>
            <ac:spMk id="5" creationId="{E6B26C0C-5B1A-98EC-53B5-91FBAB015BDA}"/>
          </ac:spMkLst>
        </pc:spChg>
        <pc:spChg chg="add mod">
          <ac:chgData name="WONG Tsz Yiu" userId="04b299ff-9654-412a-af2d-ba62a3a78835" providerId="ADAL" clId="{0607F3F8-18DD-4F4D-9B7D-DE91D1C820EB}" dt="2023-10-15T11:21:21.338" v="922" actId="1037"/>
          <ac:spMkLst>
            <pc:docMk/>
            <pc:sldMk cId="3005317644" sldId="265"/>
            <ac:spMk id="7" creationId="{FF11DFFF-B47F-835E-F3E8-A4FB893204D3}"/>
          </ac:spMkLst>
        </pc:spChg>
        <pc:spChg chg="add mod">
          <ac:chgData name="WONG Tsz Yiu" userId="04b299ff-9654-412a-af2d-ba62a3a78835" providerId="ADAL" clId="{0607F3F8-18DD-4F4D-9B7D-DE91D1C820EB}" dt="2023-10-15T11:21:43.324" v="930" actId="1037"/>
          <ac:spMkLst>
            <pc:docMk/>
            <pc:sldMk cId="3005317644" sldId="265"/>
            <ac:spMk id="8" creationId="{4B73D8E3-263C-D609-1029-BCA77690058C}"/>
          </ac:spMkLst>
        </pc:spChg>
        <pc:spChg chg="del">
          <ac:chgData name="WONG Tsz Yiu" userId="04b299ff-9654-412a-af2d-ba62a3a78835" providerId="ADAL" clId="{0607F3F8-18DD-4F4D-9B7D-DE91D1C820EB}" dt="2023-10-14T04:50:50.483" v="395" actId="478"/>
          <ac:spMkLst>
            <pc:docMk/>
            <pc:sldMk cId="3005317644" sldId="265"/>
            <ac:spMk id="8" creationId="{ABBBA16B-3FF6-88D5-1391-1C45EE6DB0F7}"/>
          </ac:spMkLst>
        </pc:spChg>
        <pc:spChg chg="del mod">
          <ac:chgData name="WONG Tsz Yiu" userId="04b299ff-9654-412a-af2d-ba62a3a78835" providerId="ADAL" clId="{0607F3F8-18DD-4F4D-9B7D-DE91D1C820EB}" dt="2023-10-14T04:27:08.908" v="277" actId="478"/>
          <ac:spMkLst>
            <pc:docMk/>
            <pc:sldMk cId="3005317644" sldId="265"/>
            <ac:spMk id="9" creationId="{44BB1C98-4ACA-5528-8790-F800DC39901C}"/>
          </ac:spMkLst>
        </pc:spChg>
        <pc:spChg chg="add mod">
          <ac:chgData name="WONG Tsz Yiu" userId="04b299ff-9654-412a-af2d-ba62a3a78835" providerId="ADAL" clId="{0607F3F8-18DD-4F4D-9B7D-DE91D1C820EB}" dt="2023-10-15T11:33:53.952" v="1346" actId="692"/>
          <ac:spMkLst>
            <pc:docMk/>
            <pc:sldMk cId="3005317644" sldId="265"/>
            <ac:spMk id="9" creationId="{D3B34B58-CB43-B3F5-5040-8E4E5E08034A}"/>
          </ac:spMkLst>
        </pc:spChg>
        <pc:spChg chg="add del mod">
          <ac:chgData name="WONG Tsz Yiu" userId="04b299ff-9654-412a-af2d-ba62a3a78835" providerId="ADAL" clId="{0607F3F8-18DD-4F4D-9B7D-DE91D1C820EB}" dt="2023-10-15T11:34:33.480" v="1374" actId="478"/>
          <ac:spMkLst>
            <pc:docMk/>
            <pc:sldMk cId="3005317644" sldId="265"/>
            <ac:spMk id="11" creationId="{E2EA208D-797E-472D-9E6A-66FA49E1F8E9}"/>
          </ac:spMkLst>
        </pc:spChg>
        <pc:spChg chg="add del mod">
          <ac:chgData name="WONG Tsz Yiu" userId="04b299ff-9654-412a-af2d-ba62a3a78835" providerId="ADAL" clId="{0607F3F8-18DD-4F4D-9B7D-DE91D1C820EB}" dt="2023-10-15T11:34:34.586" v="1375" actId="478"/>
          <ac:spMkLst>
            <pc:docMk/>
            <pc:sldMk cId="3005317644" sldId="265"/>
            <ac:spMk id="12" creationId="{8152FD42-2C1F-09F5-733D-703DF22FBA7A}"/>
          </ac:spMkLst>
        </pc:spChg>
        <pc:spChg chg="del mod">
          <ac:chgData name="WONG Tsz Yiu" userId="04b299ff-9654-412a-af2d-ba62a3a78835" providerId="ADAL" clId="{0607F3F8-18DD-4F4D-9B7D-DE91D1C820EB}" dt="2023-10-14T04:28:33.352" v="293" actId="478"/>
          <ac:spMkLst>
            <pc:docMk/>
            <pc:sldMk cId="3005317644" sldId="265"/>
            <ac:spMk id="12" creationId="{B17AA73F-B2E8-0BD3-4F01-CF940BB6AB70}"/>
          </ac:spMkLst>
        </pc:spChg>
        <pc:spChg chg="add del mod">
          <ac:chgData name="WONG Tsz Yiu" userId="04b299ff-9654-412a-af2d-ba62a3a78835" providerId="ADAL" clId="{0607F3F8-18DD-4F4D-9B7D-DE91D1C820EB}" dt="2023-10-15T11:27:45.525" v="1286" actId="478"/>
          <ac:spMkLst>
            <pc:docMk/>
            <pc:sldMk cId="3005317644" sldId="265"/>
            <ac:spMk id="13" creationId="{A48FC8C2-C59E-D4D1-6B0A-B5BE46D6ED4A}"/>
          </ac:spMkLst>
        </pc:spChg>
        <pc:spChg chg="add mod">
          <ac:chgData name="WONG Tsz Yiu" userId="04b299ff-9654-412a-af2d-ba62a3a78835" providerId="ADAL" clId="{0607F3F8-18DD-4F4D-9B7D-DE91D1C820EB}" dt="2023-10-15T11:34:39.470" v="1376" actId="1076"/>
          <ac:spMkLst>
            <pc:docMk/>
            <pc:sldMk cId="3005317644" sldId="265"/>
            <ac:spMk id="15" creationId="{9BDBD559-C1D5-5FB2-3E0F-C804226D00FC}"/>
          </ac:spMkLst>
        </pc:spChg>
        <pc:spChg chg="add mod">
          <ac:chgData name="WONG Tsz Yiu" userId="04b299ff-9654-412a-af2d-ba62a3a78835" providerId="ADAL" clId="{0607F3F8-18DD-4F4D-9B7D-DE91D1C820EB}" dt="2023-10-15T12:10:40.160" v="1441" actId="166"/>
          <ac:spMkLst>
            <pc:docMk/>
            <pc:sldMk cId="3005317644" sldId="265"/>
            <ac:spMk id="16" creationId="{0696DEFB-7D08-EE5E-BA5F-B7C985B221A8}"/>
          </ac:spMkLst>
        </pc:spChg>
        <pc:spChg chg="add del mod">
          <ac:chgData name="WONG Tsz Yiu" userId="04b299ff-9654-412a-af2d-ba62a3a78835" providerId="ADAL" clId="{0607F3F8-18DD-4F4D-9B7D-DE91D1C820EB}" dt="2023-10-14T04:28:36.221" v="294" actId="478"/>
          <ac:spMkLst>
            <pc:docMk/>
            <pc:sldMk cId="3005317644" sldId="265"/>
            <ac:spMk id="16" creationId="{DB1943DE-8542-5CD1-CEA9-7E3761AA46F6}"/>
          </ac:spMkLst>
        </pc:spChg>
        <pc:spChg chg="add del mod">
          <ac:chgData name="WONG Tsz Yiu" userId="04b299ff-9654-412a-af2d-ba62a3a78835" providerId="ADAL" clId="{0607F3F8-18DD-4F4D-9B7D-DE91D1C820EB}" dt="2023-10-15T11:36:44.436" v="1392" actId="478"/>
          <ac:spMkLst>
            <pc:docMk/>
            <pc:sldMk cId="3005317644" sldId="265"/>
            <ac:spMk id="17" creationId="{CD29788A-362B-3AF5-335F-DA91C15F3CCF}"/>
          </ac:spMkLst>
        </pc:spChg>
        <pc:spChg chg="add mod">
          <ac:chgData name="WONG Tsz Yiu" userId="04b299ff-9654-412a-af2d-ba62a3a78835" providerId="ADAL" clId="{0607F3F8-18DD-4F4D-9B7D-DE91D1C820EB}" dt="2023-10-14T05:20:04.392" v="579" actId="207"/>
          <ac:spMkLst>
            <pc:docMk/>
            <pc:sldMk cId="3005317644" sldId="265"/>
            <ac:spMk id="28" creationId="{81061F4B-53A7-F6D3-54F6-CD142FAA02AE}"/>
          </ac:spMkLst>
        </pc:spChg>
        <pc:spChg chg="add mod">
          <ac:chgData name="WONG Tsz Yiu" userId="04b299ff-9654-412a-af2d-ba62a3a78835" providerId="ADAL" clId="{0607F3F8-18DD-4F4D-9B7D-DE91D1C820EB}" dt="2023-10-14T05:08:47.176" v="515" actId="1076"/>
          <ac:spMkLst>
            <pc:docMk/>
            <pc:sldMk cId="3005317644" sldId="265"/>
            <ac:spMk id="29" creationId="{3193945D-8397-2B4D-8AC2-D3D150F36327}"/>
          </ac:spMkLst>
        </pc:spChg>
        <pc:spChg chg="add mod">
          <ac:chgData name="WONG Tsz Yiu" userId="04b299ff-9654-412a-af2d-ba62a3a78835" providerId="ADAL" clId="{0607F3F8-18DD-4F4D-9B7D-DE91D1C820EB}" dt="2023-10-14T05:14:51.945" v="557" actId="14100"/>
          <ac:spMkLst>
            <pc:docMk/>
            <pc:sldMk cId="3005317644" sldId="265"/>
            <ac:spMk id="32" creationId="{89F260D7-C74D-7E23-0802-8E140AFCFA00}"/>
          </ac:spMkLst>
        </pc:spChg>
        <pc:spChg chg="add del mod">
          <ac:chgData name="WONG Tsz Yiu" userId="04b299ff-9654-412a-af2d-ba62a3a78835" providerId="ADAL" clId="{0607F3F8-18DD-4F4D-9B7D-DE91D1C820EB}" dt="2023-10-14T05:46:50.465" v="750"/>
          <ac:spMkLst>
            <pc:docMk/>
            <pc:sldMk cId="3005317644" sldId="265"/>
            <ac:spMk id="33" creationId="{BB019F2E-5BF5-CB55-EB7F-3951FE979700}"/>
          </ac:spMkLst>
        </pc:spChg>
        <pc:spChg chg="add del mod">
          <ac:chgData name="WONG Tsz Yiu" userId="04b299ff-9654-412a-af2d-ba62a3a78835" providerId="ADAL" clId="{0607F3F8-18DD-4F4D-9B7D-DE91D1C820EB}" dt="2023-10-14T05:46:49.049" v="748"/>
          <ac:spMkLst>
            <pc:docMk/>
            <pc:sldMk cId="3005317644" sldId="265"/>
            <ac:spMk id="34" creationId="{B9D012D6-D5DD-F583-6CEA-378CB736BBF2}"/>
          </ac:spMkLst>
        </pc:spChg>
        <pc:graphicFrameChg chg="add del mod modGraphic">
          <ac:chgData name="WONG Tsz Yiu" userId="04b299ff-9654-412a-af2d-ba62a3a78835" providerId="ADAL" clId="{0607F3F8-18DD-4F4D-9B7D-DE91D1C820EB}" dt="2023-10-14T04:27:08.404" v="276" actId="478"/>
          <ac:graphicFrameMkLst>
            <pc:docMk/>
            <pc:sldMk cId="3005317644" sldId="265"/>
            <ac:graphicFrameMk id="5" creationId="{85CB04E3-543C-778F-0A62-8E470F2C5A85}"/>
          </ac:graphicFrameMkLst>
        </pc:graphicFrameChg>
        <pc:graphicFrameChg chg="mod modGraphic">
          <ac:chgData name="WONG Tsz Yiu" userId="04b299ff-9654-412a-af2d-ba62a3a78835" providerId="ADAL" clId="{0607F3F8-18DD-4F4D-9B7D-DE91D1C820EB}" dt="2023-10-14T05:15:18.221" v="571" actId="14100"/>
          <ac:graphicFrameMkLst>
            <pc:docMk/>
            <pc:sldMk cId="3005317644" sldId="265"/>
            <ac:graphicFrameMk id="10" creationId="{D85F1A58-900D-A561-C4F5-8A414E136CCF}"/>
          </ac:graphicFrameMkLst>
        </pc:graphicFrameChg>
        <pc:picChg chg="add del mod modCrop">
          <ac:chgData name="WONG Tsz Yiu" userId="04b299ff-9654-412a-af2d-ba62a3a78835" providerId="ADAL" clId="{0607F3F8-18DD-4F4D-9B7D-DE91D1C820EB}" dt="2023-10-14T05:03:05.124" v="452" actId="478"/>
          <ac:picMkLst>
            <pc:docMk/>
            <pc:sldMk cId="3005317644" sldId="265"/>
            <ac:picMk id="4" creationId="{3CBD5718-6260-6B61-BA1E-9560222365A3}"/>
          </ac:picMkLst>
        </pc:picChg>
        <pc:picChg chg="add mod">
          <ac:chgData name="WONG Tsz Yiu" userId="04b299ff-9654-412a-af2d-ba62a3a78835" providerId="ADAL" clId="{0607F3F8-18DD-4F4D-9B7D-DE91D1C820EB}" dt="2023-10-14T04:32:25.756" v="338" actId="1076"/>
          <ac:picMkLst>
            <pc:docMk/>
            <pc:sldMk cId="3005317644" sldId="265"/>
            <ac:picMk id="6" creationId="{20DE7E2D-1065-0575-927F-625FECDD9402}"/>
          </ac:picMkLst>
        </pc:picChg>
        <pc:picChg chg="del mod modCrop">
          <ac:chgData name="WONG Tsz Yiu" userId="04b299ff-9654-412a-af2d-ba62a3a78835" providerId="ADAL" clId="{0607F3F8-18DD-4F4D-9B7D-DE91D1C820EB}" dt="2023-10-14T04:27:14.278" v="278" actId="478"/>
          <ac:picMkLst>
            <pc:docMk/>
            <pc:sldMk cId="3005317644" sldId="265"/>
            <ac:picMk id="7" creationId="{1F191055-CF5D-F2CA-12E2-CE1D09BCAE55}"/>
          </ac:picMkLst>
        </pc:picChg>
        <pc:picChg chg="add del mod">
          <ac:chgData name="WONG Tsz Yiu" userId="04b299ff-9654-412a-af2d-ba62a3a78835" providerId="ADAL" clId="{0607F3F8-18DD-4F4D-9B7D-DE91D1C820EB}" dt="2023-10-14T04:28:22.411" v="288" actId="478"/>
          <ac:picMkLst>
            <pc:docMk/>
            <pc:sldMk cId="3005317644" sldId="265"/>
            <ac:picMk id="11" creationId="{52C70BCB-D710-4815-F942-0BF79A2C9ED6}"/>
          </ac:picMkLst>
        </pc:picChg>
        <pc:picChg chg="add mod modCrop">
          <ac:chgData name="WONG Tsz Yiu" userId="04b299ff-9654-412a-af2d-ba62a3a78835" providerId="ADAL" clId="{0607F3F8-18DD-4F4D-9B7D-DE91D1C820EB}" dt="2023-10-15T11:34:51.669" v="1379" actId="1076"/>
          <ac:picMkLst>
            <pc:docMk/>
            <pc:sldMk cId="3005317644" sldId="265"/>
            <ac:picMk id="14" creationId="{2C18AC92-0B89-706A-F1F2-F3909C018373}"/>
          </ac:picMkLst>
        </pc:picChg>
        <pc:picChg chg="add del mod">
          <ac:chgData name="WONG Tsz Yiu" userId="04b299ff-9654-412a-af2d-ba62a3a78835" providerId="ADAL" clId="{0607F3F8-18DD-4F4D-9B7D-DE91D1C820EB}" dt="2023-10-14T05:01:08.283" v="418" actId="478"/>
          <ac:picMkLst>
            <pc:docMk/>
            <pc:sldMk cId="3005317644" sldId="265"/>
            <ac:picMk id="18" creationId="{AB8FAE6C-BD97-C929-9A81-A74A7E3E7A7D}"/>
          </ac:picMkLst>
        </pc:picChg>
        <pc:picChg chg="del mod">
          <ac:chgData name="WONG Tsz Yiu" userId="04b299ff-9654-412a-af2d-ba62a3a78835" providerId="ADAL" clId="{0607F3F8-18DD-4F4D-9B7D-DE91D1C820EB}" dt="2023-10-14T04:50:48.416" v="394" actId="478"/>
          <ac:picMkLst>
            <pc:docMk/>
            <pc:sldMk cId="3005317644" sldId="265"/>
            <ac:picMk id="19" creationId="{642CF2F7-45C3-F635-8BE0-D65283993B9D}"/>
          </ac:picMkLst>
        </pc:picChg>
        <pc:picChg chg="add mod">
          <ac:chgData name="WONG Tsz Yiu" userId="04b299ff-9654-412a-af2d-ba62a3a78835" providerId="ADAL" clId="{0607F3F8-18DD-4F4D-9B7D-DE91D1C820EB}" dt="2023-10-15T12:11:08.588" v="1446" actId="14100"/>
          <ac:picMkLst>
            <pc:docMk/>
            <pc:sldMk cId="3005317644" sldId="265"/>
            <ac:picMk id="19" creationId="{971D53A3-D67C-5D21-966B-1FB7C199FE0D}"/>
          </ac:picMkLst>
        </pc:picChg>
        <pc:picChg chg="mod">
          <ac:chgData name="WONG Tsz Yiu" userId="04b299ff-9654-412a-af2d-ba62a3a78835" providerId="ADAL" clId="{0607F3F8-18DD-4F4D-9B7D-DE91D1C820EB}" dt="2023-10-15T11:32:17.826" v="1334" actId="1076"/>
          <ac:picMkLst>
            <pc:docMk/>
            <pc:sldMk cId="3005317644" sldId="265"/>
            <ac:picMk id="22" creationId="{7620898C-CED5-B2C7-D023-A5C8C0F94C78}"/>
          </ac:picMkLst>
        </pc:picChg>
        <pc:picChg chg="add del mod modCrop">
          <ac:chgData name="WONG Tsz Yiu" userId="04b299ff-9654-412a-af2d-ba62a3a78835" providerId="ADAL" clId="{0607F3F8-18DD-4F4D-9B7D-DE91D1C820EB}" dt="2023-10-14T05:00:47.191" v="412" actId="478"/>
          <ac:picMkLst>
            <pc:docMk/>
            <pc:sldMk cId="3005317644" sldId="265"/>
            <ac:picMk id="23" creationId="{3904E125-7BFE-82C5-3492-05C133878A5A}"/>
          </ac:picMkLst>
        </pc:picChg>
        <pc:picChg chg="add mod modCrop">
          <ac:chgData name="WONG Tsz Yiu" userId="04b299ff-9654-412a-af2d-ba62a3a78835" providerId="ADAL" clId="{0607F3F8-18DD-4F4D-9B7D-DE91D1C820EB}" dt="2023-10-14T05:08:56.990" v="518" actId="1076"/>
          <ac:picMkLst>
            <pc:docMk/>
            <pc:sldMk cId="3005317644" sldId="265"/>
            <ac:picMk id="25" creationId="{E6F72B1D-766A-57D5-35C3-CCD564D85A69}"/>
          </ac:picMkLst>
        </pc:picChg>
        <pc:picChg chg="add mod modCrop">
          <ac:chgData name="WONG Tsz Yiu" userId="04b299ff-9654-412a-af2d-ba62a3a78835" providerId="ADAL" clId="{0607F3F8-18DD-4F4D-9B7D-DE91D1C820EB}" dt="2023-10-15T11:36:39.042" v="1390" actId="1076"/>
          <ac:picMkLst>
            <pc:docMk/>
            <pc:sldMk cId="3005317644" sldId="265"/>
            <ac:picMk id="27" creationId="{4B70DA59-5F2E-70DC-B21C-4F496F558F13}"/>
          </ac:picMkLst>
        </pc:picChg>
        <pc:picChg chg="add mod">
          <ac:chgData name="WONG Tsz Yiu" userId="04b299ff-9654-412a-af2d-ba62a3a78835" providerId="ADAL" clId="{0607F3F8-18DD-4F4D-9B7D-DE91D1C820EB}" dt="2023-10-14T05:15:04.246" v="563" actId="1036"/>
          <ac:picMkLst>
            <pc:docMk/>
            <pc:sldMk cId="3005317644" sldId="265"/>
            <ac:picMk id="31" creationId="{AEE26F28-CC72-E76F-D823-810EE1CFB9F9}"/>
          </ac:picMkLst>
        </pc:picChg>
        <pc:cxnChg chg="del">
          <ac:chgData name="WONG Tsz Yiu" userId="04b299ff-9654-412a-af2d-ba62a3a78835" providerId="ADAL" clId="{0607F3F8-18DD-4F4D-9B7D-DE91D1C820EB}" dt="2023-10-14T04:50:52.337" v="396" actId="478"/>
          <ac:cxnSpMkLst>
            <pc:docMk/>
            <pc:sldMk cId="3005317644" sldId="265"/>
            <ac:cxnSpMk id="17" creationId="{5E9BDE76-B4D5-3B83-E1F6-1285412D3EB9}"/>
          </ac:cxnSpMkLst>
        </pc:cxnChg>
      </pc:sldChg>
      <pc:sldChg chg="addSp delSp modSp new del mod setBg">
        <pc:chgData name="WONG Tsz Yiu" userId="04b299ff-9654-412a-af2d-ba62a3a78835" providerId="ADAL" clId="{0607F3F8-18DD-4F4D-9B7D-DE91D1C820EB}" dt="2023-10-15T11:18:10.957" v="870" actId="2696"/>
        <pc:sldMkLst>
          <pc:docMk/>
          <pc:sldMk cId="222169920" sldId="266"/>
        </pc:sldMkLst>
        <pc:spChg chg="mo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2" creationId="{A5F4EBD6-6C22-F3CF-6E1D-C9CA4EFA70D2}"/>
          </ac:spMkLst>
        </pc:spChg>
        <pc:spChg chg="mo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3" creationId="{DDD08C26-7232-CA5A-30AC-6B1209315B1C}"/>
          </ac:spMkLst>
        </pc:spChg>
        <pc:spChg chg="mo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4" creationId="{9F8C783F-D9F8-1525-B4EC-00E24573611D}"/>
          </ac:spMkLst>
        </pc:spChg>
        <pc:spChg chg="mod or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5" creationId="{8E60EEED-AB22-8384-9A69-4BA4D8C32C51}"/>
          </ac:spMkLst>
        </pc:spChg>
        <pc:spChg chg="mo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6" creationId="{A0F9114C-E895-A7C0-7A71-D015BB55BD2C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11" creationId="{09588DA8-065E-4F6F-8EFD-43104AB2E0CF}"/>
          </ac:spMkLst>
        </pc:spChg>
        <pc:spChg chg="add del">
          <ac:chgData name="WONG Tsz Yiu" userId="04b299ff-9654-412a-af2d-ba62a3a78835" providerId="ADAL" clId="{0607F3F8-18DD-4F4D-9B7D-DE91D1C820EB}" dt="2023-10-15T11:17:50.543" v="866" actId="26606"/>
          <ac:spMkLst>
            <pc:docMk/>
            <pc:sldMk cId="222169920" sldId="266"/>
            <ac:spMk id="12" creationId="{9F7D5CDA-D291-4307-BF55-1381FED29634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13" creationId="{C4285719-470E-454C-AF62-8323075F1F5B}"/>
          </ac:spMkLst>
        </pc:spChg>
        <pc:spChg chg="add del">
          <ac:chgData name="WONG Tsz Yiu" userId="04b299ff-9654-412a-af2d-ba62a3a78835" providerId="ADAL" clId="{0607F3F8-18DD-4F4D-9B7D-DE91D1C820EB}" dt="2023-10-15T11:17:51.527" v="868" actId="26606"/>
          <ac:spMkLst>
            <pc:docMk/>
            <pc:sldMk cId="222169920" sldId="266"/>
            <ac:spMk id="14" creationId="{E81BF4F6-F2CF-4984-9D14-D6966D92F99F}"/>
          </ac:spMkLst>
        </pc:spChg>
        <pc:spChg chg="add del">
          <ac:chgData name="WONG Tsz Yiu" userId="04b299ff-9654-412a-af2d-ba62a3a78835" providerId="ADAL" clId="{0607F3F8-18DD-4F4D-9B7D-DE91D1C820EB}" dt="2023-10-15T11:17:51.527" v="868" actId="26606"/>
          <ac:spMkLst>
            <pc:docMk/>
            <pc:sldMk cId="222169920" sldId="266"/>
            <ac:spMk id="15" creationId="{C0763A76-9F1C-4FC5-82B7-DD475DA461B2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17" creationId="{4300840D-0A0B-4512-BACA-B439D5B9C57C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18" creationId="{CD9FE4EF-C4D8-49A0-B2FF-81D8DB7D8A24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19" creationId="{D2B78728-A580-49A7-84F9-6EF6F583ADE0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21" creationId="{38FAA1A1-D861-433F-88FA-1E9D6FD31D11}"/>
          </ac:spMkLst>
        </pc:spChg>
        <pc:spChg chg="add">
          <ac:chgData name="WONG Tsz Yiu" userId="04b299ff-9654-412a-af2d-ba62a3a78835" providerId="ADAL" clId="{0607F3F8-18DD-4F4D-9B7D-DE91D1C820EB}" dt="2023-10-15T11:17:51.540" v="869" actId="26606"/>
          <ac:spMkLst>
            <pc:docMk/>
            <pc:sldMk cId="222169920" sldId="266"/>
            <ac:spMk id="23" creationId="{8D71EDA1-87BF-4D5D-AB79-F346FD19278A}"/>
          </ac:spMkLst>
        </pc:spChg>
        <pc:picChg chg="add del">
          <ac:chgData name="WONG Tsz Yiu" userId="04b299ff-9654-412a-af2d-ba62a3a78835" providerId="ADAL" clId="{0607F3F8-18DD-4F4D-9B7D-DE91D1C820EB}" dt="2023-10-15T11:17:50.543" v="866" actId="26606"/>
          <ac:picMkLst>
            <pc:docMk/>
            <pc:sldMk cId="222169920" sldId="266"/>
            <ac:picMk id="8" creationId="{20D00813-A4CA-E719-084C-B3A1D5E6ABE1}"/>
          </ac:picMkLst>
        </pc:picChg>
        <pc:picChg chg="add del">
          <ac:chgData name="WONG Tsz Yiu" userId="04b299ff-9654-412a-af2d-ba62a3a78835" providerId="ADAL" clId="{0607F3F8-18DD-4F4D-9B7D-DE91D1C820EB}" dt="2023-10-15T11:17:51.527" v="868" actId="26606"/>
          <ac:picMkLst>
            <pc:docMk/>
            <pc:sldMk cId="222169920" sldId="266"/>
            <ac:picMk id="16" creationId="{B4B5004F-140C-A368-3C20-3CB7E93B6399}"/>
          </ac:picMkLst>
        </pc:picChg>
      </pc:sldChg>
      <pc:sldChg chg="addSp delSp modSp new del mod setBg">
        <pc:chgData name="WONG Tsz Yiu" userId="04b299ff-9654-412a-af2d-ba62a3a78835" providerId="ADAL" clId="{0607F3F8-18DD-4F4D-9B7D-DE91D1C820EB}" dt="2023-10-15T11:16:13.027" v="853" actId="2696"/>
        <pc:sldMkLst>
          <pc:docMk/>
          <pc:sldMk cId="686586263" sldId="266"/>
        </pc:sldMkLst>
        <pc:spChg chg="mo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2" creationId="{6742A2FF-8ED4-8AFE-7411-D7C939A0E1E0}"/>
          </ac:spMkLst>
        </pc:spChg>
        <pc:spChg chg="mod or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3" creationId="{D4424674-7278-82EB-94BD-EF0919D1164D}"/>
          </ac:spMkLst>
        </pc:spChg>
        <pc:spChg chg="mo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4" creationId="{B40F15ED-4A99-C81F-A3AB-74726C91C9AA}"/>
          </ac:spMkLst>
        </pc:spChg>
        <pc:spChg chg="mo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5" creationId="{B1E6787E-82F9-A31F-C2AA-D5D39950985E}"/>
          </ac:spMkLst>
        </pc:spChg>
        <pc:spChg chg="add del mo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6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2:40.783" v="764" actId="26606"/>
          <ac:spMkLst>
            <pc:docMk/>
            <pc:sldMk cId="686586263" sldId="266"/>
            <ac:spMk id="11" creationId="{907EF6B7-1338-4443-8C46-6A318D952DFD}"/>
          </ac:spMkLst>
        </pc:spChg>
        <pc:spChg chg="add del">
          <ac:chgData name="WONG Tsz Yiu" userId="04b299ff-9654-412a-af2d-ba62a3a78835" providerId="ADAL" clId="{0607F3F8-18DD-4F4D-9B7D-DE91D1C820EB}" dt="2023-10-15T11:12:30.279" v="758" actId="26606"/>
          <ac:spMkLst>
            <pc:docMk/>
            <pc:sldMk cId="686586263" sldId="266"/>
            <ac:spMk id="12" creationId="{9165109B-7036-4613-93D4-579E77F6EF3C}"/>
          </ac:spMkLst>
        </pc:spChg>
        <pc:spChg chg="add del">
          <ac:chgData name="WONG Tsz Yiu" userId="04b299ff-9654-412a-af2d-ba62a3a78835" providerId="ADAL" clId="{0607F3F8-18DD-4F4D-9B7D-DE91D1C820EB}" dt="2023-10-15T11:12:40.783" v="764" actId="26606"/>
          <ac:spMkLst>
            <pc:docMk/>
            <pc:sldMk cId="686586263" sldId="266"/>
            <ac:spMk id="13" creationId="{DAAE4CDD-124C-4DCF-9584-B6033B545DD5}"/>
          </ac:spMkLst>
        </pc:spChg>
        <pc:spChg chg="add del">
          <ac:chgData name="WONG Tsz Yiu" userId="04b299ff-9654-412a-af2d-ba62a3a78835" providerId="ADAL" clId="{0607F3F8-18DD-4F4D-9B7D-DE91D1C820EB}" dt="2023-10-15T11:12:30.279" v="758" actId="26606"/>
          <ac:spMkLst>
            <pc:docMk/>
            <pc:sldMk cId="686586263" sldId="266"/>
            <ac:spMk id="14" creationId="{43E8FEA2-54EE-4F84-B5DB-A055A7D805EE}"/>
          </ac:spMkLst>
        </pc:spChg>
        <pc:spChg chg="add del">
          <ac:chgData name="WONG Tsz Yiu" userId="04b299ff-9654-412a-af2d-ba62a3a78835" providerId="ADAL" clId="{0607F3F8-18DD-4F4D-9B7D-DE91D1C820EB}" dt="2023-10-15T11:12:40.783" v="764" actId="26606"/>
          <ac:spMkLst>
            <pc:docMk/>
            <pc:sldMk cId="686586263" sldId="266"/>
            <ac:spMk id="15" creationId="{081E4A58-353D-44AE-B2FC-2A74E2E400F7}"/>
          </ac:spMkLst>
        </pc:spChg>
        <pc:spChg chg="add del">
          <ac:chgData name="WONG Tsz Yiu" userId="04b299ff-9654-412a-af2d-ba62a3a78835" providerId="ADAL" clId="{0607F3F8-18DD-4F4D-9B7D-DE91D1C820EB}" dt="2023-10-15T11:12:35.435" v="760" actId="26606"/>
          <ac:spMkLst>
            <pc:docMk/>
            <pc:sldMk cId="686586263" sldId="266"/>
            <ac:spMk id="16" creationId="{04812C46-200A-4DEB-A05E-3ED6C68C2387}"/>
          </ac:spMkLst>
        </pc:spChg>
        <pc:spChg chg="add del">
          <ac:chgData name="WONG Tsz Yiu" userId="04b299ff-9654-412a-af2d-ba62a3a78835" providerId="ADAL" clId="{0607F3F8-18DD-4F4D-9B7D-DE91D1C820EB}" dt="2023-10-15T11:12:35.435" v="760" actId="26606"/>
          <ac:spMkLst>
            <pc:docMk/>
            <pc:sldMk cId="686586263" sldId="266"/>
            <ac:spMk id="18" creationId="{D1EA859B-E555-4109-94F3-6700E046E008}"/>
          </ac:spMkLst>
        </pc:spChg>
        <pc:spChg chg="add del">
          <ac:chgData name="WONG Tsz Yiu" userId="04b299ff-9654-412a-af2d-ba62a3a78835" providerId="ADAL" clId="{0607F3F8-18DD-4F4D-9B7D-DE91D1C820EB}" dt="2023-10-15T11:12:35.435" v="760" actId="26606"/>
          <ac:spMkLst>
            <pc:docMk/>
            <pc:sldMk cId="686586263" sldId="266"/>
            <ac:spMk id="19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2:38.539" v="762" actId="26606"/>
          <ac:spMkLst>
            <pc:docMk/>
            <pc:sldMk cId="686586263" sldId="266"/>
            <ac:spMk id="21" creationId="{2E442304-DDBD-4F7B-8017-36BCC863FB40}"/>
          </ac:spMkLst>
        </pc:spChg>
        <pc:spChg chg="add del">
          <ac:chgData name="WONG Tsz Yiu" userId="04b299ff-9654-412a-af2d-ba62a3a78835" providerId="ADAL" clId="{0607F3F8-18DD-4F4D-9B7D-DE91D1C820EB}" dt="2023-10-15T11:12:38.539" v="762" actId="26606"/>
          <ac:spMkLst>
            <pc:docMk/>
            <pc:sldMk cId="686586263" sldId="266"/>
            <ac:spMk id="22" creationId="{5E107275-3853-46FD-A241-DE4355A42675}"/>
          </ac:spMkLst>
        </pc:spChg>
        <pc:spChg chg="add del">
          <ac:chgData name="WONG Tsz Yiu" userId="04b299ff-9654-412a-af2d-ba62a3a78835" providerId="ADAL" clId="{0607F3F8-18DD-4F4D-9B7D-DE91D1C820EB}" dt="2023-10-15T11:12:40.783" v="764" actId="26606"/>
          <ac:spMkLst>
            <pc:docMk/>
            <pc:sldMk cId="686586263" sldId="266"/>
            <ac:spMk id="25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27" creationId="{1B15ED52-F352-441B-82BF-E0EA34836D08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28" creationId="{3B2E3793-BFE6-45A2-9B7B-E18844431C99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29" creationId="{BC4C4868-CB8F-4AF9-9CDB-8108F2C19B67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30" creationId="{375E0459-6403-40CD-989D-56A4407CA12E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31" creationId="{53E5B1A8-3AC9-4BD1-9BBC-78CA94F2D1BA}"/>
          </ac:spMkLst>
        </pc:spChg>
        <pc:spChg chg="add del">
          <ac:chgData name="WONG Tsz Yiu" userId="04b299ff-9654-412a-af2d-ba62a3a78835" providerId="ADAL" clId="{0607F3F8-18DD-4F4D-9B7D-DE91D1C820EB}" dt="2023-10-15T11:12:47.878" v="766" actId="26606"/>
          <ac:spMkLst>
            <pc:docMk/>
            <pc:sldMk cId="686586263" sldId="266"/>
            <ac:spMk id="32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2:49.396" v="768" actId="26606"/>
          <ac:spMkLst>
            <pc:docMk/>
            <pc:sldMk cId="686586263" sldId="266"/>
            <ac:spMk id="34" creationId="{18873D23-2DCF-4B31-A009-95721C06E8E1}"/>
          </ac:spMkLst>
        </pc:spChg>
        <pc:spChg chg="add del">
          <ac:chgData name="WONG Tsz Yiu" userId="04b299ff-9654-412a-af2d-ba62a3a78835" providerId="ADAL" clId="{0607F3F8-18DD-4F4D-9B7D-DE91D1C820EB}" dt="2023-10-15T11:12:49.396" v="768" actId="26606"/>
          <ac:spMkLst>
            <pc:docMk/>
            <pc:sldMk cId="686586263" sldId="266"/>
            <ac:spMk id="35" creationId="{C13EF075-D4EF-4929-ADBC-91B27DA19955}"/>
          </ac:spMkLst>
        </pc:spChg>
        <pc:spChg chg="add del">
          <ac:chgData name="WONG Tsz Yiu" userId="04b299ff-9654-412a-af2d-ba62a3a78835" providerId="ADAL" clId="{0607F3F8-18DD-4F4D-9B7D-DE91D1C820EB}" dt="2023-10-15T11:12:49.396" v="768" actId="26606"/>
          <ac:spMkLst>
            <pc:docMk/>
            <pc:sldMk cId="686586263" sldId="266"/>
            <ac:spMk id="41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2:50.899" v="770" actId="26606"/>
          <ac:spMkLst>
            <pc:docMk/>
            <pc:sldMk cId="686586263" sldId="266"/>
            <ac:spMk id="43" creationId="{EDDBB197-D710-4A4F-A9CA-FD2177498BE8}"/>
          </ac:spMkLst>
        </pc:spChg>
        <pc:spChg chg="add del">
          <ac:chgData name="WONG Tsz Yiu" userId="04b299ff-9654-412a-af2d-ba62a3a78835" providerId="ADAL" clId="{0607F3F8-18DD-4F4D-9B7D-DE91D1C820EB}" dt="2023-10-15T11:12:50.899" v="770" actId="26606"/>
          <ac:spMkLst>
            <pc:docMk/>
            <pc:sldMk cId="686586263" sldId="266"/>
            <ac:spMk id="44" creationId="{975D1CFA-2CDB-4B64-BD9F-85744E8DA12F}"/>
          </ac:spMkLst>
        </pc:spChg>
        <pc:spChg chg="add del">
          <ac:chgData name="WONG Tsz Yiu" userId="04b299ff-9654-412a-af2d-ba62a3a78835" providerId="ADAL" clId="{0607F3F8-18DD-4F4D-9B7D-DE91D1C820EB}" dt="2023-10-15T11:12:50.899" v="770" actId="26606"/>
          <ac:spMkLst>
            <pc:docMk/>
            <pc:sldMk cId="686586263" sldId="266"/>
            <ac:spMk id="45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3:01.842" v="780" actId="26606"/>
          <ac:spMkLst>
            <pc:docMk/>
            <pc:sldMk cId="686586263" sldId="266"/>
            <ac:spMk id="59" creationId="{F13C74B1-5B17-4795-BED0-7140497B445A}"/>
          </ac:spMkLst>
        </pc:spChg>
        <pc:spChg chg="add del">
          <ac:chgData name="WONG Tsz Yiu" userId="04b299ff-9654-412a-af2d-ba62a3a78835" providerId="ADAL" clId="{0607F3F8-18DD-4F4D-9B7D-DE91D1C820EB}" dt="2023-10-15T11:13:01.842" v="780" actId="26606"/>
          <ac:spMkLst>
            <pc:docMk/>
            <pc:sldMk cId="686586263" sldId="266"/>
            <ac:spMk id="60" creationId="{D4974D33-8DC5-464E-8C6D-BE58F0669C17}"/>
          </ac:spMkLst>
        </pc:spChg>
        <pc:spChg chg="add del">
          <ac:chgData name="WONG Tsz Yiu" userId="04b299ff-9654-412a-af2d-ba62a3a78835" providerId="ADAL" clId="{0607F3F8-18DD-4F4D-9B7D-DE91D1C820EB}" dt="2023-10-15T11:13:01.842" v="780" actId="26606"/>
          <ac:spMkLst>
            <pc:docMk/>
            <pc:sldMk cId="686586263" sldId="266"/>
            <ac:spMk id="61" creationId="{76047146-F3FF-7463-1A44-1EEA5FDF90EB}"/>
          </ac:spMkLst>
        </pc:spChg>
        <pc:spChg chg="add del">
          <ac:chgData name="WONG Tsz Yiu" userId="04b299ff-9654-412a-af2d-ba62a3a78835" providerId="ADAL" clId="{0607F3F8-18DD-4F4D-9B7D-DE91D1C820EB}" dt="2023-10-15T11:13:02.306" v="782" actId="26606"/>
          <ac:spMkLst>
            <pc:docMk/>
            <pc:sldMk cId="686586263" sldId="266"/>
            <ac:spMk id="64" creationId="{9165109B-7036-4613-93D4-579E77F6EF3C}"/>
          </ac:spMkLst>
        </pc:spChg>
        <pc:spChg chg="add del">
          <ac:chgData name="WONG Tsz Yiu" userId="04b299ff-9654-412a-af2d-ba62a3a78835" providerId="ADAL" clId="{0607F3F8-18DD-4F4D-9B7D-DE91D1C820EB}" dt="2023-10-15T11:13:02.306" v="782" actId="26606"/>
          <ac:spMkLst>
            <pc:docMk/>
            <pc:sldMk cId="686586263" sldId="266"/>
            <ac:spMk id="65" creationId="{43E8FEA2-54EE-4F84-B5DB-A055A7D805EE}"/>
          </ac:spMkLst>
        </pc:spChg>
        <pc:spChg chg="add del">
          <ac:chgData name="WONG Tsz Yiu" userId="04b299ff-9654-412a-af2d-ba62a3a78835" providerId="ADAL" clId="{0607F3F8-18DD-4F4D-9B7D-DE91D1C820EB}" dt="2023-10-15T11:13:04.226" v="784" actId="26606"/>
          <ac:spMkLst>
            <pc:docMk/>
            <pc:sldMk cId="686586263" sldId="266"/>
            <ac:spMk id="68" creationId="{BACC6370-2D7E-4714-9D71-7542949D7D5D}"/>
          </ac:spMkLst>
        </pc:spChg>
        <pc:spChg chg="add del">
          <ac:chgData name="WONG Tsz Yiu" userId="04b299ff-9654-412a-af2d-ba62a3a78835" providerId="ADAL" clId="{0607F3F8-18DD-4F4D-9B7D-DE91D1C820EB}" dt="2023-10-15T11:13:04.226" v="784" actId="26606"/>
          <ac:spMkLst>
            <pc:docMk/>
            <pc:sldMk cId="686586263" sldId="266"/>
            <ac:spMk id="69" creationId="{F68B3F68-107C-434F-AA38-110D5EA91B85}"/>
          </ac:spMkLst>
        </pc:spChg>
        <pc:spChg chg="add del">
          <ac:chgData name="WONG Tsz Yiu" userId="04b299ff-9654-412a-af2d-ba62a3a78835" providerId="ADAL" clId="{0607F3F8-18DD-4F4D-9B7D-DE91D1C820EB}" dt="2023-10-15T11:13:04.226" v="784" actId="26606"/>
          <ac:spMkLst>
            <pc:docMk/>
            <pc:sldMk cId="686586263" sldId="266"/>
            <ac:spMk id="70" creationId="{AAD0DBB9-1A4B-4391-81D4-CB19F9AB918A}"/>
          </ac:spMkLst>
        </pc:spChg>
        <pc:spChg chg="add del">
          <ac:chgData name="WONG Tsz Yiu" userId="04b299ff-9654-412a-af2d-ba62a3a78835" providerId="ADAL" clId="{0607F3F8-18DD-4F4D-9B7D-DE91D1C820EB}" dt="2023-10-15T11:13:04.226" v="784" actId="26606"/>
          <ac:spMkLst>
            <pc:docMk/>
            <pc:sldMk cId="686586263" sldId="266"/>
            <ac:spMk id="71" creationId="{063BBA22-50EA-4C4D-BE05-F1CE4E63AA56}"/>
          </ac:spMkLst>
        </pc:spChg>
        <pc:spChg chg="add del">
          <ac:chgData name="WONG Tsz Yiu" userId="04b299ff-9654-412a-af2d-ba62a3a78835" providerId="ADAL" clId="{0607F3F8-18DD-4F4D-9B7D-DE91D1C820EB}" dt="2023-10-15T11:13:05.396" v="786" actId="26606"/>
          <ac:spMkLst>
            <pc:docMk/>
            <pc:sldMk cId="686586263" sldId="266"/>
            <ac:spMk id="74" creationId="{9165109B-7036-4613-93D4-579E77F6EF3C}"/>
          </ac:spMkLst>
        </pc:spChg>
        <pc:spChg chg="add del">
          <ac:chgData name="WONG Tsz Yiu" userId="04b299ff-9654-412a-af2d-ba62a3a78835" providerId="ADAL" clId="{0607F3F8-18DD-4F4D-9B7D-DE91D1C820EB}" dt="2023-10-15T11:13:05.396" v="786" actId="26606"/>
          <ac:spMkLst>
            <pc:docMk/>
            <pc:sldMk cId="686586263" sldId="266"/>
            <ac:spMk id="75" creationId="{43E8FEA2-54EE-4F84-B5DB-A055A7D805EE}"/>
          </ac:spMkLst>
        </pc:spChg>
        <pc:spChg chg="add del">
          <ac:chgData name="WONG Tsz Yiu" userId="04b299ff-9654-412a-af2d-ba62a3a78835" providerId="ADAL" clId="{0607F3F8-18DD-4F4D-9B7D-DE91D1C820EB}" dt="2023-10-15T11:13:09.034" v="788" actId="26606"/>
          <ac:spMkLst>
            <pc:docMk/>
            <pc:sldMk cId="686586263" sldId="266"/>
            <ac:spMk id="78" creationId="{BACC6370-2D7E-4714-9D71-7542949D7D5D}"/>
          </ac:spMkLst>
        </pc:spChg>
        <pc:spChg chg="add del">
          <ac:chgData name="WONG Tsz Yiu" userId="04b299ff-9654-412a-af2d-ba62a3a78835" providerId="ADAL" clId="{0607F3F8-18DD-4F4D-9B7D-DE91D1C820EB}" dt="2023-10-15T11:13:09.034" v="788" actId="26606"/>
          <ac:spMkLst>
            <pc:docMk/>
            <pc:sldMk cId="686586263" sldId="266"/>
            <ac:spMk id="79" creationId="{F68B3F68-107C-434F-AA38-110D5EA91B85}"/>
          </ac:spMkLst>
        </pc:spChg>
        <pc:spChg chg="add del">
          <ac:chgData name="WONG Tsz Yiu" userId="04b299ff-9654-412a-af2d-ba62a3a78835" providerId="ADAL" clId="{0607F3F8-18DD-4F4D-9B7D-DE91D1C820EB}" dt="2023-10-15T11:13:09.034" v="788" actId="26606"/>
          <ac:spMkLst>
            <pc:docMk/>
            <pc:sldMk cId="686586263" sldId="266"/>
            <ac:spMk id="80" creationId="{AAD0DBB9-1A4B-4391-81D4-CB19F9AB918A}"/>
          </ac:spMkLst>
        </pc:spChg>
        <pc:spChg chg="add del">
          <ac:chgData name="WONG Tsz Yiu" userId="04b299ff-9654-412a-af2d-ba62a3a78835" providerId="ADAL" clId="{0607F3F8-18DD-4F4D-9B7D-DE91D1C820EB}" dt="2023-10-15T11:13:09.034" v="788" actId="26606"/>
          <ac:spMkLst>
            <pc:docMk/>
            <pc:sldMk cId="686586263" sldId="266"/>
            <ac:spMk id="81" creationId="{063BBA22-50EA-4C4D-BE05-F1CE4E63AA56}"/>
          </ac:spMkLst>
        </pc:spChg>
        <pc:spChg chg="ad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84" creationId="{9165109B-7036-4613-93D4-579E77F6EF3C}"/>
          </ac:spMkLst>
        </pc:spChg>
        <pc:spChg chg="add">
          <ac:chgData name="WONG Tsz Yiu" userId="04b299ff-9654-412a-af2d-ba62a3a78835" providerId="ADAL" clId="{0607F3F8-18DD-4F4D-9B7D-DE91D1C820EB}" dt="2023-10-15T11:13:09.056" v="789" actId="26606"/>
          <ac:spMkLst>
            <pc:docMk/>
            <pc:sldMk cId="686586263" sldId="266"/>
            <ac:spMk id="85" creationId="{43E8FEA2-54EE-4F84-B5DB-A055A7D805EE}"/>
          </ac:spMkLst>
        </pc:spChg>
        <pc:grpChg chg="add del">
          <ac:chgData name="WONG Tsz Yiu" userId="04b299ff-9654-412a-af2d-ba62a3a78835" providerId="ADAL" clId="{0607F3F8-18DD-4F4D-9B7D-DE91D1C820EB}" dt="2023-10-15T11:12:49.396" v="768" actId="26606"/>
          <ac:grpSpMkLst>
            <pc:docMk/>
            <pc:sldMk cId="686586263" sldId="266"/>
            <ac:grpSpMk id="36" creationId="{DAA26DFA-AAB2-4973-9C17-16D587C7B198}"/>
          </ac:grpSpMkLst>
        </pc:grpChg>
        <pc:grpChg chg="add del">
          <ac:chgData name="WONG Tsz Yiu" userId="04b299ff-9654-412a-af2d-ba62a3a78835" providerId="ADAL" clId="{0607F3F8-18DD-4F4D-9B7D-DE91D1C820EB}" dt="2023-10-15T11:12:50.899" v="770" actId="26606"/>
          <ac:grpSpMkLst>
            <pc:docMk/>
            <pc:sldMk cId="686586263" sldId="266"/>
            <ac:grpSpMk id="46" creationId="{25EE5136-01F1-466C-962D-BA9B4C6757AA}"/>
          </ac:grpSpMkLst>
        </pc:grpChg>
        <pc:graphicFrameChg chg="add del">
          <ac:chgData name="WONG Tsz Yiu" userId="04b299ff-9654-412a-af2d-ba62a3a78835" providerId="ADAL" clId="{0607F3F8-18DD-4F4D-9B7D-DE91D1C820EB}" dt="2023-10-15T11:12:30.279" v="758" actId="26606"/>
          <ac:graphicFrameMkLst>
            <pc:docMk/>
            <pc:sldMk cId="686586263" sldId="266"/>
            <ac:graphicFrameMk id="8" creationId="{5E07BED2-B048-31C9-1B5E-03D4036A324A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2:38.539" v="762" actId="26606"/>
          <ac:graphicFrameMkLst>
            <pc:docMk/>
            <pc:sldMk cId="686586263" sldId="266"/>
            <ac:graphicFrameMk id="23" creationId="{5C9F7FFC-4659-C41D-9E10-AC596F524C88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2:51.825" v="772" actId="26606"/>
          <ac:graphicFrameMkLst>
            <pc:docMk/>
            <pc:sldMk cId="686586263" sldId="266"/>
            <ac:graphicFrameMk id="51" creationId="{5618794F-5A73-DBC6-759F-21C4413372AC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2:52.082" v="774" actId="26606"/>
          <ac:graphicFrameMkLst>
            <pc:docMk/>
            <pc:sldMk cId="686586263" sldId="266"/>
            <ac:graphicFrameMk id="53" creationId="{D10BFB90-24CC-C122-9406-94F172B8DDBC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2:54.521" v="776" actId="26606"/>
          <ac:graphicFrameMkLst>
            <pc:docMk/>
            <pc:sldMk cId="686586263" sldId="266"/>
            <ac:graphicFrameMk id="55" creationId="{7791D17D-FBB7-377C-5D62-0D0FC9F426DE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2:58.962" v="778" actId="26606"/>
          <ac:graphicFrameMkLst>
            <pc:docMk/>
            <pc:sldMk cId="686586263" sldId="266"/>
            <ac:graphicFrameMk id="57" creationId="{B8CCD676-89E8-1E1A-B1DE-986961B53E05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3:02.306" v="782" actId="26606"/>
          <ac:graphicFrameMkLst>
            <pc:docMk/>
            <pc:sldMk cId="686586263" sldId="266"/>
            <ac:graphicFrameMk id="66" creationId="{5E07BED2-B048-31C9-1B5E-03D4036A324A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3:04.226" v="784" actId="26606"/>
          <ac:graphicFrameMkLst>
            <pc:docMk/>
            <pc:sldMk cId="686586263" sldId="266"/>
            <ac:graphicFrameMk id="72" creationId="{330103E9-F8E2-B1CF-2330-8B6B12F6B04F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3:05.396" v="786" actId="26606"/>
          <ac:graphicFrameMkLst>
            <pc:docMk/>
            <pc:sldMk cId="686586263" sldId="266"/>
            <ac:graphicFrameMk id="76" creationId="{5E07BED2-B048-31C9-1B5E-03D4036A324A}"/>
          </ac:graphicFrameMkLst>
        </pc:graphicFrameChg>
        <pc:graphicFrameChg chg="add del">
          <ac:chgData name="WONG Tsz Yiu" userId="04b299ff-9654-412a-af2d-ba62a3a78835" providerId="ADAL" clId="{0607F3F8-18DD-4F4D-9B7D-DE91D1C820EB}" dt="2023-10-15T11:13:09.034" v="788" actId="26606"/>
          <ac:graphicFrameMkLst>
            <pc:docMk/>
            <pc:sldMk cId="686586263" sldId="266"/>
            <ac:graphicFrameMk id="82" creationId="{330103E9-F8E2-B1CF-2330-8B6B12F6B04F}"/>
          </ac:graphicFrameMkLst>
        </pc:graphicFrameChg>
        <pc:graphicFrameChg chg="add">
          <ac:chgData name="WONG Tsz Yiu" userId="04b299ff-9654-412a-af2d-ba62a3a78835" providerId="ADAL" clId="{0607F3F8-18DD-4F4D-9B7D-DE91D1C820EB}" dt="2023-10-15T11:13:09.056" v="789" actId="26606"/>
          <ac:graphicFrameMkLst>
            <pc:docMk/>
            <pc:sldMk cId="686586263" sldId="266"/>
            <ac:graphicFrameMk id="86" creationId="{5E07BED2-B048-31C9-1B5E-03D4036A324A}"/>
          </ac:graphicFrameMkLst>
        </pc:graphicFrameChg>
        <pc:picChg chg="add del">
          <ac:chgData name="WONG Tsz Yiu" userId="04b299ff-9654-412a-af2d-ba62a3a78835" providerId="ADAL" clId="{0607F3F8-18DD-4F4D-9B7D-DE91D1C820EB}" dt="2023-10-15T11:12:50.899" v="770" actId="26606"/>
          <ac:picMkLst>
            <pc:docMk/>
            <pc:sldMk cId="686586263" sldId="266"/>
            <ac:picMk id="10" creationId="{67A64DC7-5CAB-589E-12E6-D4C19A74B708}"/>
          </ac:picMkLst>
        </pc:picChg>
        <pc:picChg chg="add del">
          <ac:chgData name="WONG Tsz Yiu" userId="04b299ff-9654-412a-af2d-ba62a3a78835" providerId="ADAL" clId="{0607F3F8-18DD-4F4D-9B7D-DE91D1C820EB}" dt="2023-10-15T11:12:35.435" v="760" actId="26606"/>
          <ac:picMkLst>
            <pc:docMk/>
            <pc:sldMk cId="686586263" sldId="266"/>
            <ac:picMk id="17" creationId="{218FF782-1463-6165-7085-F125B9B0DF33}"/>
          </ac:picMkLst>
        </pc:picChg>
        <pc:picChg chg="add del">
          <ac:chgData name="WONG Tsz Yiu" userId="04b299ff-9654-412a-af2d-ba62a3a78835" providerId="ADAL" clId="{0607F3F8-18DD-4F4D-9B7D-DE91D1C820EB}" dt="2023-10-15T11:13:01.842" v="780" actId="26606"/>
          <ac:picMkLst>
            <pc:docMk/>
            <pc:sldMk cId="686586263" sldId="266"/>
            <ac:picMk id="62" creationId="{E4EC687F-3D16-3CEA-75DD-0EA64AAD3FD7}"/>
          </ac:picMkLst>
        </pc:picChg>
      </pc:sldChg>
      <pc:sldChg chg="addSp delSp modSp new del mod">
        <pc:chgData name="WONG Tsz Yiu" userId="04b299ff-9654-412a-af2d-ba62a3a78835" providerId="ADAL" clId="{0607F3F8-18DD-4F4D-9B7D-DE91D1C820EB}" dt="2023-10-14T05:00:51.248" v="413" actId="2696"/>
        <pc:sldMkLst>
          <pc:docMk/>
          <pc:sldMk cId="4065948471" sldId="266"/>
        </pc:sldMkLst>
        <pc:spChg chg="del">
          <ac:chgData name="WONG Tsz Yiu" userId="04b299ff-9654-412a-af2d-ba62a3a78835" providerId="ADAL" clId="{0607F3F8-18DD-4F4D-9B7D-DE91D1C820EB}" dt="2023-10-14T03:59:13.729" v="257"/>
          <ac:spMkLst>
            <pc:docMk/>
            <pc:sldMk cId="4065948471" sldId="266"/>
            <ac:spMk id="3" creationId="{15DC628B-37FA-C71B-8CD4-A2F7E296F273}"/>
          </ac:spMkLst>
        </pc:spChg>
        <pc:picChg chg="add mod">
          <ac:chgData name="WONG Tsz Yiu" userId="04b299ff-9654-412a-af2d-ba62a3a78835" providerId="ADAL" clId="{0607F3F8-18DD-4F4D-9B7D-DE91D1C820EB}" dt="2023-10-14T04:07:29.764" v="266" actId="1076"/>
          <ac:picMkLst>
            <pc:docMk/>
            <pc:sldMk cId="4065948471" sldId="266"/>
            <ac:picMk id="8" creationId="{861715DD-83F2-52EB-BD7C-F9FEA6C0E04A}"/>
          </ac:picMkLst>
        </pc:picChg>
        <pc:picChg chg="add mod modCrop">
          <ac:chgData name="WONG Tsz Yiu" userId="04b299ff-9654-412a-af2d-ba62a3a78835" providerId="ADAL" clId="{0607F3F8-18DD-4F4D-9B7D-DE91D1C820EB}" dt="2023-10-14T04:07:52.369" v="268" actId="1076"/>
          <ac:picMkLst>
            <pc:docMk/>
            <pc:sldMk cId="4065948471" sldId="266"/>
            <ac:picMk id="10" creationId="{C8351FE3-ADAC-8922-03C1-0506EBC9D29C}"/>
          </ac:picMkLst>
        </pc:picChg>
        <pc:picChg chg="add mod">
          <ac:chgData name="WONG Tsz Yiu" userId="04b299ff-9654-412a-af2d-ba62a3a78835" providerId="ADAL" clId="{0607F3F8-18DD-4F4D-9B7D-DE91D1C820EB}" dt="2023-10-14T04:24:53.574" v="271" actId="1076"/>
          <ac:picMkLst>
            <pc:docMk/>
            <pc:sldMk cId="4065948471" sldId="266"/>
            <ac:picMk id="12" creationId="{0293AA32-8590-41D5-144E-B5CA4038FB47}"/>
          </ac:picMkLst>
        </pc:picChg>
      </pc:sldChg>
    </pc:docChg>
  </pc:docChgLst>
  <pc:docChgLst>
    <pc:chgData name="WONG Tsz Yiu" userId="S::tywong455-c@my.cityu.edu.hk::04b299ff-9654-412a-af2d-ba62a3a78835" providerId="AD" clId="Web-{90125915-D097-36C8-18BA-9269D4FB8328}"/>
    <pc:docChg chg="modSld">
      <pc:chgData name="WONG Tsz Yiu" userId="S::tywong455-c@my.cityu.edu.hk::04b299ff-9654-412a-af2d-ba62a3a78835" providerId="AD" clId="Web-{90125915-D097-36C8-18BA-9269D4FB8328}" dt="2023-10-14T10:20:36.902" v="62"/>
      <pc:docMkLst>
        <pc:docMk/>
      </pc:docMkLst>
      <pc:sldChg chg="delSp modSp">
        <pc:chgData name="WONG Tsz Yiu" userId="S::tywong455-c@my.cityu.edu.hk::04b299ff-9654-412a-af2d-ba62a3a78835" providerId="AD" clId="Web-{90125915-D097-36C8-18BA-9269D4FB8328}" dt="2023-10-14T10:12:12.108" v="23" actId="20577"/>
        <pc:sldMkLst>
          <pc:docMk/>
          <pc:sldMk cId="2075080123" sldId="257"/>
        </pc:sldMkLst>
        <pc:spChg chg="del">
          <ac:chgData name="WONG Tsz Yiu" userId="S::tywong455-c@my.cityu.edu.hk::04b299ff-9654-412a-af2d-ba62a3a78835" providerId="AD" clId="Web-{90125915-D097-36C8-18BA-9269D4FB8328}" dt="2023-10-14T10:11:46.514" v="16"/>
          <ac:spMkLst>
            <pc:docMk/>
            <pc:sldMk cId="2075080123" sldId="257"/>
            <ac:spMk id="2" creationId="{00000000-0000-0000-0000-000000000000}"/>
          </ac:spMkLst>
        </pc:spChg>
        <pc:spChg chg="del">
          <ac:chgData name="WONG Tsz Yiu" userId="S::tywong455-c@my.cityu.edu.hk::04b299ff-9654-412a-af2d-ba62a3a78835" providerId="AD" clId="Web-{90125915-D097-36C8-18BA-9269D4FB8328}" dt="2023-10-14T10:11:44.076" v="15"/>
          <ac:spMkLst>
            <pc:docMk/>
            <pc:sldMk cId="2075080123" sldId="257"/>
            <ac:spMk id="3" creationId="{00000000-0000-0000-0000-000000000000}"/>
          </ac:spMkLst>
        </pc:spChg>
        <pc:spChg chg="mod">
          <ac:chgData name="WONG Tsz Yiu" userId="S::tywong455-c@my.cityu.edu.hk::04b299ff-9654-412a-af2d-ba62a3a78835" providerId="AD" clId="Web-{90125915-D097-36C8-18BA-9269D4FB8328}" dt="2023-10-14T10:12:12.108" v="23" actId="20577"/>
          <ac:spMkLst>
            <pc:docMk/>
            <pc:sldMk cId="2075080123" sldId="257"/>
            <ac:spMk id="8" creationId="{E882001D-691E-949D-8172-9F8125D387E8}"/>
          </ac:spMkLst>
        </pc:spChg>
        <pc:picChg chg="mod">
          <ac:chgData name="WONG Tsz Yiu" userId="S::tywong455-c@my.cityu.edu.hk::04b299ff-9654-412a-af2d-ba62a3a78835" providerId="AD" clId="Web-{90125915-D097-36C8-18BA-9269D4FB8328}" dt="2023-10-14T10:11:51.373" v="19" actId="1076"/>
          <ac:picMkLst>
            <pc:docMk/>
            <pc:sldMk cId="2075080123" sldId="257"/>
            <ac:picMk id="9" creationId="{00000000-0000-0000-0000-000000000000}"/>
          </ac:picMkLst>
        </pc:picChg>
      </pc:sldChg>
      <pc:sldChg chg="modNotes">
        <pc:chgData name="WONG Tsz Yiu" userId="S::tywong455-c@my.cityu.edu.hk::04b299ff-9654-412a-af2d-ba62a3a78835" providerId="AD" clId="Web-{90125915-D097-36C8-18BA-9269D4FB8328}" dt="2023-10-14T10:20:36.902" v="62"/>
        <pc:sldMkLst>
          <pc:docMk/>
          <pc:sldMk cId="2206655780" sldId="258"/>
        </pc:sldMkLst>
      </pc:sldChg>
      <pc:sldChg chg="modSp">
        <pc:chgData name="WONG Tsz Yiu" userId="S::tywong455-c@my.cityu.edu.hk::04b299ff-9654-412a-af2d-ba62a3a78835" providerId="AD" clId="Web-{90125915-D097-36C8-18BA-9269D4FB8328}" dt="2023-10-14T10:19:32.651" v="56" actId="20577"/>
        <pc:sldMkLst>
          <pc:docMk/>
          <pc:sldMk cId="3576448935" sldId="261"/>
        </pc:sldMkLst>
        <pc:spChg chg="mod">
          <ac:chgData name="WONG Tsz Yiu" userId="S::tywong455-c@my.cityu.edu.hk::04b299ff-9654-412a-af2d-ba62a3a78835" providerId="AD" clId="Web-{90125915-D097-36C8-18BA-9269D4FB8328}" dt="2023-10-14T10:19:32.651" v="56" actId="20577"/>
          <ac:spMkLst>
            <pc:docMk/>
            <pc:sldMk cId="3576448935" sldId="261"/>
            <ac:spMk id="14" creationId="{ED7F6905-F98A-C572-89EB-47F9557F987E}"/>
          </ac:spMkLst>
        </pc:spChg>
      </pc:sldChg>
      <pc:sldChg chg="addSp delSp modSp">
        <pc:chgData name="WONG Tsz Yiu" userId="S::tywong455-c@my.cityu.edu.hk::04b299ff-9654-412a-af2d-ba62a3a78835" providerId="AD" clId="Web-{90125915-D097-36C8-18BA-9269D4FB8328}" dt="2023-10-14T10:19:54.917" v="60"/>
        <pc:sldMkLst>
          <pc:docMk/>
          <pc:sldMk cId="1760095263" sldId="262"/>
        </pc:sldMkLst>
        <pc:spChg chg="add del">
          <ac:chgData name="WONG Tsz Yiu" userId="S::tywong455-c@my.cityu.edu.hk::04b299ff-9654-412a-af2d-ba62a3a78835" providerId="AD" clId="Web-{90125915-D097-36C8-18BA-9269D4FB8328}" dt="2023-10-14T10:19:54.917" v="60"/>
          <ac:spMkLst>
            <pc:docMk/>
            <pc:sldMk cId="1760095263" sldId="262"/>
            <ac:spMk id="3" creationId="{32419577-E454-3E2A-CB98-3B9F71722379}"/>
          </ac:spMkLst>
        </pc:spChg>
        <pc:picChg chg="mod">
          <ac:chgData name="WONG Tsz Yiu" userId="S::tywong455-c@my.cityu.edu.hk::04b299ff-9654-412a-af2d-ba62a3a78835" providerId="AD" clId="Web-{90125915-D097-36C8-18BA-9269D4FB8328}" dt="2023-10-14T10:19:51.636" v="59" actId="1076"/>
          <ac:picMkLst>
            <pc:docMk/>
            <pc:sldMk cId="1760095263" sldId="262"/>
            <ac:picMk id="7" creationId="{00000000-0000-0000-0000-000000000000}"/>
          </ac:picMkLst>
        </pc:picChg>
      </pc:sldChg>
      <pc:sldChg chg="addSp modSp addAnim">
        <pc:chgData name="WONG Tsz Yiu" userId="S::tywong455-c@my.cityu.edu.hk::04b299ff-9654-412a-af2d-ba62a3a78835" providerId="AD" clId="Web-{90125915-D097-36C8-18BA-9269D4FB8328}" dt="2023-10-14T10:15:05.394" v="28" actId="20577"/>
        <pc:sldMkLst>
          <pc:docMk/>
          <pc:sldMk cId="3005317644" sldId="265"/>
        </pc:sldMkLst>
        <pc:spChg chg="add mod">
          <ac:chgData name="WONG Tsz Yiu" userId="S::tywong455-c@my.cityu.edu.hk::04b299ff-9654-412a-af2d-ba62a3a78835" providerId="AD" clId="Web-{90125915-D097-36C8-18BA-9269D4FB8328}" dt="2023-10-14T10:15:05.394" v="28" actId="20577"/>
          <ac:spMkLst>
            <pc:docMk/>
            <pc:sldMk cId="3005317644" sldId="265"/>
            <ac:spMk id="5" creationId="{E6B26C0C-5B1A-98EC-53B5-91FBAB015BDA}"/>
          </ac:spMkLst>
        </pc:spChg>
      </pc:sldChg>
    </pc:docChg>
  </pc:docChgLst>
  <pc:docChgLst>
    <pc:chgData name="WONG Tsz Yiu" userId="S::tywong455-c@my.cityu.edu.hk::04b299ff-9654-412a-af2d-ba62a3a78835" providerId="AD" clId="Web-{F86F87DE-5892-F319-6846-878CA02A66B6}"/>
    <pc:docChg chg="modSld">
      <pc:chgData name="WONG Tsz Yiu" userId="S::tywong455-c@my.cityu.edu.hk::04b299ff-9654-412a-af2d-ba62a3a78835" providerId="AD" clId="Web-{F86F87DE-5892-F319-6846-878CA02A66B6}" dt="2023-10-21T07:00:09.245" v="2" actId="1076"/>
      <pc:docMkLst>
        <pc:docMk/>
      </pc:docMkLst>
      <pc:sldChg chg="modSp">
        <pc:chgData name="WONG Tsz Yiu" userId="S::tywong455-c@my.cityu.edu.hk::04b299ff-9654-412a-af2d-ba62a3a78835" providerId="AD" clId="Web-{F86F87DE-5892-F319-6846-878CA02A66B6}" dt="2023-10-21T07:00:09.245" v="2" actId="1076"/>
        <pc:sldMkLst>
          <pc:docMk/>
          <pc:sldMk cId="3005317644" sldId="265"/>
        </pc:sldMkLst>
        <pc:picChg chg="mod">
          <ac:chgData name="WONG Tsz Yiu" userId="S::tywong455-c@my.cityu.edu.hk::04b299ff-9654-412a-af2d-ba62a3a78835" providerId="AD" clId="Web-{F86F87DE-5892-F319-6846-878CA02A66B6}" dt="2023-10-21T07:00:09.245" v="2" actId="1076"/>
          <ac:picMkLst>
            <pc:docMk/>
            <pc:sldMk cId="3005317644" sldId="265"/>
            <ac:picMk id="31" creationId="{AEE26F28-CC72-E76F-D823-810EE1CFB9F9}"/>
          </ac:picMkLst>
        </pc:picChg>
      </pc:sldChg>
    </pc:docChg>
  </pc:docChgLst>
  <pc:docChgLst>
    <pc:chgData name="GUAN Yanying" userId="S::yanyiguan2-c@my.cityu.edu.hk::3c81b683-5f5d-4bb7-8d05-51872308a6e0" providerId="AD" clId="Web-{D305C954-6047-12F3-C3F5-BE030710D7CA}"/>
    <pc:docChg chg="modSld">
      <pc:chgData name="GUAN Yanying" userId="S::yanyiguan2-c@my.cityu.edu.hk::3c81b683-5f5d-4bb7-8d05-51872308a6e0" providerId="AD" clId="Web-{D305C954-6047-12F3-C3F5-BE030710D7CA}" dt="2023-10-14T15:25:47.521" v="16" actId="20577"/>
      <pc:docMkLst>
        <pc:docMk/>
      </pc:docMkLst>
      <pc:sldChg chg="modSp">
        <pc:chgData name="GUAN Yanying" userId="S::yanyiguan2-c@my.cityu.edu.hk::3c81b683-5f5d-4bb7-8d05-51872308a6e0" providerId="AD" clId="Web-{D305C954-6047-12F3-C3F5-BE030710D7CA}" dt="2023-10-14T15:25:47.521" v="16" actId="20577"/>
        <pc:sldMkLst>
          <pc:docMk/>
          <pc:sldMk cId="2206655780" sldId="258"/>
        </pc:sldMkLst>
        <pc:spChg chg="mod">
          <ac:chgData name="GUAN Yanying" userId="S::yanyiguan2-c@my.cityu.edu.hk::3c81b683-5f5d-4bb7-8d05-51872308a6e0" providerId="AD" clId="Web-{D305C954-6047-12F3-C3F5-BE030710D7CA}" dt="2023-10-14T15:25:47.521" v="16" actId="20577"/>
          <ac:spMkLst>
            <pc:docMk/>
            <pc:sldMk cId="2206655780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BDD83-5DD1-4D0C-AD7B-24B56F139C5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EE70-2D2A-486F-B9CA-479781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35000"/>
              </a:lnSpc>
              <a:buFont typeface="Arial"/>
              <a:buChar char="•"/>
            </a:pPr>
            <a:r>
              <a:rPr lang="en-US"/>
              <a:t>Since Defaulting clients can result in significant financial losses, due to the unpaid debts and administrative costs associated with collections.</a:t>
            </a:r>
          </a:p>
          <a:p>
            <a:pPr marL="285750" indent="-285750">
              <a:lnSpc>
                <a:spcPct val="135000"/>
              </a:lnSpc>
              <a:buFont typeface="Arial"/>
              <a:buChar char="•"/>
            </a:pPr>
            <a:r>
              <a:rPr lang="en-US"/>
              <a:t>If the banks are able to identify high-risk clients, they can reduce these potential cost by: </a:t>
            </a:r>
          </a:p>
          <a:p>
            <a:pPr>
              <a:lnSpc>
                <a:spcPct val="135000"/>
              </a:lnSpc>
            </a:pPr>
            <a:r>
              <a:rPr lang="en-US" b="1"/>
              <a:t>1. Early intervention:</a:t>
            </a:r>
            <a:r>
              <a:rPr lang="en-US"/>
              <a:t> providing timely reminders and offering financial counseling services. </a:t>
            </a:r>
          </a:p>
          <a:p>
            <a:pPr>
              <a:lnSpc>
                <a:spcPct val="135000"/>
              </a:lnSpc>
            </a:pPr>
            <a:r>
              <a:rPr lang="en-US" b="1"/>
              <a:t>2. Taking Proactive measures: </a:t>
            </a:r>
            <a:r>
              <a:rPr lang="en-US"/>
              <a:t>lowering their credit limits or offering at a stricter term</a:t>
            </a:r>
          </a:p>
          <a:p>
            <a:pPr>
              <a:lnSpc>
                <a:spcPct val="135000"/>
              </a:lnSpc>
            </a:pPr>
            <a:endParaRPr lang="en-US"/>
          </a:p>
          <a:p>
            <a:pPr marL="285750" indent="-285750">
              <a:lnSpc>
                <a:spcPct val="135000"/>
              </a:lnSpc>
              <a:buFont typeface="Arial"/>
              <a:buChar char="•"/>
            </a:pPr>
            <a:r>
              <a:rPr lang="en-US"/>
              <a:t>These measures help reduce the risk of default, mitigate the impact of defaults as well as lowering the bank's exposure to potential financial losses.</a:t>
            </a:r>
          </a:p>
          <a:p>
            <a:pPr marL="285750" indent="-285750">
              <a:lnSpc>
                <a:spcPct val="135000"/>
              </a:lnSpc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35000"/>
              </a:lnSpc>
              <a:buFont typeface="Arial"/>
              <a:buChar char="•"/>
            </a:pPr>
            <a:r>
              <a:rPr lang="en-US"/>
              <a:t>Low-risk clients: offer them at a better commercial terms and better customer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8EE70-2D2A-486F-B9CA-479781CD9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289539"/>
            <a:ext cx="12192000" cy="1933135"/>
          </a:xfrm>
          <a:prstGeom prst="rect">
            <a:avLst/>
          </a:prstGeom>
          <a:solidFill>
            <a:srgbClr val="A50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017175"/>
            <a:ext cx="9144000" cy="150360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8" y="151986"/>
            <a:ext cx="2249854" cy="4341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05307" y="2767135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IS5740,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D27F-8360-48A0-B318-03AADD21F01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75F8-47F3-41ED-AACC-FB516AB013B7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789"/>
          </a:xfrm>
        </p:spPr>
        <p:txBody>
          <a:bodyPr>
            <a:norm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643"/>
            <a:ext cx="10515600" cy="4567320"/>
          </a:xfrm>
        </p:spPr>
        <p:txBody>
          <a:bodyPr/>
          <a:lstStyle>
            <a:lvl1pPr>
              <a:lnSpc>
                <a:spcPct val="135000"/>
              </a:lnSpc>
              <a:spcBef>
                <a:spcPts val="0"/>
              </a:spcBef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35000"/>
              </a:lnSpc>
              <a:spcBef>
                <a:spcPts val="0"/>
              </a:spcBef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35000"/>
              </a:lnSpc>
              <a:spcBef>
                <a:spcPts val="0"/>
              </a:spcBef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35000"/>
              </a:lnSpc>
              <a:spcBef>
                <a:spcPts val="0"/>
              </a:spcBef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35000"/>
              </a:lnSpc>
              <a:spcBef>
                <a:spcPts val="0"/>
              </a:spcBef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6685"/>
            <a:ext cx="2743200" cy="365125"/>
          </a:xfrm>
        </p:spPr>
        <p:txBody>
          <a:bodyPr/>
          <a:lstStyle>
            <a:lvl1pPr>
              <a:defRPr sz="1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CBA1F22-3E8E-48C4-8FFD-0CABFD544A16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6685"/>
            <a:ext cx="4114800" cy="365125"/>
          </a:xfrm>
        </p:spPr>
        <p:txBody>
          <a:bodyPr/>
          <a:lstStyle>
            <a:lvl1pPr>
              <a:defRPr sz="11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6685"/>
            <a:ext cx="2743200" cy="365125"/>
          </a:xfrm>
        </p:spPr>
        <p:txBody>
          <a:bodyPr/>
          <a:lstStyle>
            <a:lvl1pPr>
              <a:defRPr sz="1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D35C0F-96C7-4FBF-B14E-9F3078E787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588" y="114459"/>
            <a:ext cx="1943100" cy="36639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1493914"/>
            <a:ext cx="12192000" cy="45719"/>
          </a:xfrm>
          <a:prstGeom prst="rect">
            <a:avLst/>
          </a:prstGeom>
          <a:solidFill>
            <a:srgbClr val="A50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8926C5C-D59A-418B-8EA8-1854980B1D71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D35C0F-96C7-4FBF-B14E-9F3078E787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5000"/>
              </a:lnSpc>
              <a:spcBef>
                <a:spcPts val="600"/>
              </a:spcBef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35000"/>
              </a:lnSpc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35000"/>
              </a:lnSpc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35000"/>
              </a:lnSpc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35000"/>
              </a:lnSpc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5000"/>
              </a:lnSpc>
              <a:spcBef>
                <a:spcPts val="0"/>
              </a:spcBef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35000"/>
              </a:lnSpc>
              <a:spcBef>
                <a:spcPts val="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35000"/>
              </a:lnSpc>
              <a:spcBef>
                <a:spcPts val="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35000"/>
              </a:lnSpc>
              <a:spcBef>
                <a:spcPts val="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35000"/>
              </a:lnSpc>
              <a:spcBef>
                <a:spcPts val="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5CCCDF6-3B26-46E8-B513-44F9879418BE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IS5740 Management Support and Business Intelligence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D35C0F-96C7-4FBF-B14E-9F3078E787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957" y="181927"/>
            <a:ext cx="1943100" cy="3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D4B8-DE80-415D-BC52-C528802A6577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2B0-6F55-46CE-95D5-39F701749EB1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957" y="181927"/>
            <a:ext cx="1943100" cy="3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A627-2DA1-4EEE-8D68-0BD35615347E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30000"/>
              </a:lnSpc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30000"/>
              </a:lnSpc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30000"/>
              </a:lnSpc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30000"/>
              </a:lnSpc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3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3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30000"/>
              </a:lnSpc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FA834B8-D633-4956-856F-9A5395E6DC78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30000"/>
              </a:lnSpc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IS5740 Management Support and Business Intelligence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30000"/>
              </a:lnSpc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7D35C0F-96C7-4FBF-B14E-9F3078E787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8E8C-8B84-47F0-9239-49B639ED9A40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3067-D964-4AB3-A775-D100E467B011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5C0F-96C7-4FBF-B14E-9F3078E7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435" y="1289539"/>
            <a:ext cx="12282435" cy="19331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554" y="3422284"/>
            <a:ext cx="9144000" cy="29003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002060"/>
                </a:solidFill>
                <a:latin typeface="Segoe UI"/>
                <a:cs typeface="Segoe UI"/>
              </a:rPr>
              <a:t>TO BE DECIDED</a:t>
            </a:r>
          </a:p>
          <a:p>
            <a:pPr>
              <a:lnSpc>
                <a:spcPct val="100000"/>
              </a:lnSpc>
            </a:pPr>
            <a:r>
              <a:rPr lang="en-US" altLang="zh-TW" sz="1500" b="0" i="0">
                <a:latin typeface="Segoe UI"/>
                <a:cs typeface="Segoe UI"/>
              </a:rPr>
              <a:t>Wu</a:t>
            </a:r>
            <a:r>
              <a:rPr lang="zh-TW" altLang="en-US" sz="1500" b="0" i="0">
                <a:latin typeface="Segoe UI"/>
                <a:cs typeface="Segoe UI"/>
              </a:rPr>
              <a:t> </a:t>
            </a:r>
            <a:r>
              <a:rPr lang="en-US" altLang="zh-TW" sz="1500" b="0" i="0" err="1">
                <a:latin typeface="Segoe UI"/>
                <a:cs typeface="Segoe UI"/>
              </a:rPr>
              <a:t>Yifei</a:t>
            </a:r>
            <a:r>
              <a:rPr lang="en-US" sz="1500" b="0" i="0">
                <a:latin typeface="Segoe UI"/>
                <a:cs typeface="Segoe UI"/>
              </a:rPr>
              <a:t>, </a:t>
            </a:r>
            <a:r>
              <a:rPr lang="en-US" altLang="zh-TW" sz="1500" b="0" i="0">
                <a:latin typeface="Segoe UI"/>
                <a:cs typeface="Segoe UI"/>
              </a:rPr>
              <a:t>58243516</a:t>
            </a:r>
            <a:endParaRPr lang="en-US" sz="1500" b="0" i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altLang="zh-TW" sz="1500" b="0" i="0">
                <a:latin typeface="Segoe UI"/>
                <a:cs typeface="Segoe UI"/>
              </a:rPr>
              <a:t>Wu</a:t>
            </a:r>
            <a:r>
              <a:rPr lang="zh-TW" altLang="en-US" sz="1500" b="0" i="0">
                <a:latin typeface="Segoe UI"/>
                <a:cs typeface="Segoe UI"/>
              </a:rPr>
              <a:t> </a:t>
            </a:r>
            <a:r>
              <a:rPr lang="en-US" altLang="zh-TW" sz="1500" b="0" i="0" err="1">
                <a:latin typeface="Segoe UI"/>
                <a:cs typeface="Segoe UI"/>
              </a:rPr>
              <a:t>Shengjun</a:t>
            </a:r>
            <a:r>
              <a:rPr lang="en-US" sz="1500" b="0" i="0">
                <a:latin typeface="Segoe UI"/>
                <a:cs typeface="Segoe UI"/>
              </a:rPr>
              <a:t>, </a:t>
            </a:r>
            <a:r>
              <a:rPr lang="en-US" altLang="zh-TW" sz="1500" b="0" i="0">
                <a:latin typeface="Segoe UI"/>
                <a:cs typeface="Segoe UI"/>
              </a:rPr>
              <a:t>58065781</a:t>
            </a:r>
            <a:endParaRPr lang="en-US" sz="1500" b="0" i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500" b="0" i="0">
                <a:latin typeface="Segoe UI"/>
                <a:cs typeface="Segoe UI"/>
              </a:rPr>
              <a:t>Wong Tsz Yiu, 58218046</a:t>
            </a:r>
          </a:p>
          <a:p>
            <a:pPr>
              <a:lnSpc>
                <a:spcPct val="100000"/>
              </a:lnSpc>
            </a:pPr>
            <a:r>
              <a:rPr lang="en-US" sz="1500" b="0" i="0" err="1">
                <a:latin typeface="Segoe UI"/>
                <a:cs typeface="Segoe UI"/>
              </a:rPr>
              <a:t>Guanze</a:t>
            </a:r>
            <a:r>
              <a:rPr lang="en-US" sz="1500" b="0" i="0">
                <a:latin typeface="Segoe UI"/>
                <a:cs typeface="Segoe UI"/>
              </a:rPr>
              <a:t> Chen, 58155621</a:t>
            </a:r>
          </a:p>
          <a:p>
            <a:pPr>
              <a:lnSpc>
                <a:spcPct val="100000"/>
              </a:lnSpc>
            </a:pPr>
            <a:r>
              <a:rPr lang="en-US" sz="1500">
                <a:latin typeface="Segoe UI"/>
                <a:cs typeface="Segoe UI"/>
              </a:rPr>
              <a:t>Guan </a:t>
            </a:r>
            <a:r>
              <a:rPr lang="en-US" sz="1500" err="1">
                <a:latin typeface="Segoe UI"/>
                <a:cs typeface="Segoe UI"/>
              </a:rPr>
              <a:t>Yanying</a:t>
            </a:r>
            <a:r>
              <a:rPr lang="en-US" sz="1500" b="0" i="0">
                <a:latin typeface="Segoe UI"/>
                <a:cs typeface="Segoe UI"/>
              </a:rPr>
              <a:t>, </a:t>
            </a:r>
            <a:r>
              <a:rPr lang="en-US" sz="1500">
                <a:latin typeface="Segoe UI"/>
                <a:cs typeface="Segoe UI"/>
              </a:rPr>
              <a:t>58000752</a:t>
            </a:r>
            <a:endParaRPr lang="en-US" sz="1500" b="0" i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500">
                <a:latin typeface="Segoe UI"/>
                <a:cs typeface="Segoe UI"/>
              </a:rPr>
              <a:t>YU Xinyu</a:t>
            </a:r>
            <a:r>
              <a:rPr lang="en-US" sz="1500" b="0" i="0">
                <a:latin typeface="Segoe UI"/>
                <a:cs typeface="Segoe UI"/>
              </a:rPr>
              <a:t>, </a:t>
            </a:r>
            <a:r>
              <a:rPr lang="en-US" sz="1500">
                <a:latin typeface="Segoe UI"/>
                <a:cs typeface="Segoe UI"/>
              </a:rPr>
              <a:t>58188431</a:t>
            </a:r>
            <a:endParaRPr lang="en-US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1500">
                <a:latin typeface="Segoe UI"/>
                <a:cs typeface="Segoe UI"/>
              </a:rPr>
              <a:t>ZHAO Yisong, 57965957</a:t>
            </a:r>
            <a:endParaRPr lang="en-US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500" b="0" i="0"/>
          </a:p>
          <a:p>
            <a:pPr>
              <a:lnSpc>
                <a:spcPct val="100000"/>
              </a:lnSpc>
            </a:pPr>
            <a:endParaRPr lang="en-US" sz="1500" b="0" i="0"/>
          </a:p>
        </p:txBody>
      </p:sp>
      <p:sp>
        <p:nvSpPr>
          <p:cNvPr id="6" name="TextBox 5"/>
          <p:cNvSpPr txBox="1"/>
          <p:nvPr/>
        </p:nvSpPr>
        <p:spPr>
          <a:xfrm>
            <a:off x="0" y="27013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IS5740, Semester A 2023/2023</a:t>
            </a:r>
          </a:p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45585" y="1317349"/>
            <a:ext cx="9144000" cy="1503606"/>
          </a:xfrm>
        </p:spPr>
        <p:txBody>
          <a:bodyPr anchor="ctr"/>
          <a:lstStyle/>
          <a:p>
            <a:r>
              <a:rPr lang="en-US" i="1"/>
              <a:t>Predicting Credit Card Default in Taiwan</a:t>
            </a:r>
          </a:p>
        </p:txBody>
      </p:sp>
    </p:spTree>
    <p:extLst>
      <p:ext uri="{BB962C8B-B14F-4D97-AF65-F5344CB8AC3E}">
        <p14:creationId xmlns:p14="http://schemas.microsoft.com/office/powerpoint/2010/main" val="20491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1EE5-F852-448D-B9D3-561FAB47DA6D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028" y="2377779"/>
            <a:ext cx="2839175" cy="3404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2001D-691E-949D-8172-9F8125D387E8}"/>
              </a:ext>
            </a:extLst>
          </p:cNvPr>
          <p:cNvSpPr txBox="1"/>
          <p:nvPr/>
        </p:nvSpPr>
        <p:spPr>
          <a:xfrm>
            <a:off x="201734" y="760854"/>
            <a:ext cx="943076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HK" sz="3600" b="1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43E3-7497-D294-03E0-E37564192CBE}"/>
              </a:ext>
            </a:extLst>
          </p:cNvPr>
          <p:cNvSpPr txBox="1">
            <a:spLocks/>
          </p:cNvSpPr>
          <p:nvPr/>
        </p:nvSpPr>
        <p:spPr>
          <a:xfrm>
            <a:off x="146982" y="971858"/>
            <a:ext cx="11843284" cy="42369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 </a:t>
            </a:r>
            <a:r>
              <a:rPr 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Our project aims to assist financial institutions:   </a:t>
            </a:r>
            <a:endParaRPr lang="en-US" sz="3600" b="1">
              <a:solidFill>
                <a:schemeClr val="bg1"/>
              </a:solidFill>
              <a:highlight>
                <a:srgbClr val="000080"/>
              </a:highlight>
              <a:ea typeface="Calibri"/>
              <a:cs typeface="Calibri"/>
            </a:endParaRPr>
          </a:p>
          <a:p>
            <a:r>
              <a:rPr lang="en-US" sz="3600" b="1">
                <a:ea typeface="+mn-lt"/>
                <a:cs typeface="+mn-lt"/>
              </a:rPr>
              <a:t>Effective Risk Management   </a:t>
            </a:r>
          </a:p>
          <a:p>
            <a:r>
              <a:rPr lang="en-US" sz="3600">
                <a:ea typeface="+mn-lt"/>
                <a:cs typeface="+mn-lt"/>
              </a:rPr>
              <a:t>Make </a:t>
            </a:r>
            <a:r>
              <a:rPr lang="en-US" sz="3600" b="1">
                <a:ea typeface="+mn-lt"/>
                <a:cs typeface="+mn-lt"/>
              </a:rPr>
              <a:t>informed lending decisions </a:t>
            </a:r>
          </a:p>
          <a:p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 </a:t>
            </a:r>
            <a:r>
              <a:rPr 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Approache</a:t>
            </a:r>
            <a:r>
              <a:rPr lang="en-US" altLang="zh-TW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s:</a:t>
            </a:r>
            <a:r>
              <a:rPr lang="zh-TW" alt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    </a:t>
            </a:r>
            <a:r>
              <a:rPr lang="en-US" sz="3600" b="1">
                <a:solidFill>
                  <a:schemeClr val="bg1"/>
                </a:solidFill>
                <a:highlight>
                  <a:srgbClr val="000080"/>
                </a:highlight>
                <a:ea typeface="+mn-lt"/>
                <a:cs typeface="+mn-lt"/>
              </a:rPr>
              <a:t>  </a:t>
            </a:r>
            <a:r>
              <a:rPr lang="en-US" sz="3600" b="1">
                <a:solidFill>
                  <a:srgbClr val="002060"/>
                </a:solidFill>
                <a:highlight>
                  <a:srgbClr val="000080"/>
                </a:highlight>
                <a:ea typeface="+mn-lt"/>
                <a:cs typeface="+mn-lt"/>
              </a:rPr>
              <a:t> </a:t>
            </a:r>
          </a:p>
          <a:p>
            <a:r>
              <a:rPr lang="en-US" sz="3600">
                <a:ea typeface="+mn-lt"/>
                <a:cs typeface="+mn-lt"/>
              </a:rPr>
              <a:t>Building a </a:t>
            </a:r>
            <a:r>
              <a:rPr lang="en-US" sz="3600" b="1">
                <a:ea typeface="+mn-lt"/>
                <a:cs typeface="+mn-lt"/>
              </a:rPr>
              <a:t>model that can predict credit card </a:t>
            </a:r>
          </a:p>
          <a:p>
            <a:pPr marL="0" indent="0">
              <a:buNone/>
            </a:pPr>
            <a:r>
              <a:rPr lang="en-US" sz="3600" b="1">
                <a:ea typeface="+mn-lt"/>
                <a:cs typeface="+mn-lt"/>
              </a:rPr>
              <a:t>defaults accurately</a:t>
            </a:r>
            <a:r>
              <a:rPr lang="en-US" sz="3600">
                <a:ea typeface="+mn-lt"/>
                <a:cs typeface="+mn-lt"/>
              </a:rPr>
              <a:t> of clients in Taiwan. 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6105E4CF-D497-77CA-45B1-EA1294566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" y="54978"/>
            <a:ext cx="12294507" cy="6803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6" y="231132"/>
            <a:ext cx="11825868" cy="1128789"/>
          </a:xfrm>
        </p:spPr>
        <p:txBody>
          <a:bodyPr>
            <a:noAutofit/>
          </a:bodyPr>
          <a:lstStyle/>
          <a:p>
            <a:r>
              <a:rPr lang="en-US" sz="3000">
                <a:solidFill>
                  <a:srgbClr val="002060"/>
                </a:solidFill>
              </a:rPr>
              <a:t>- Why is it important to solve the problems? </a:t>
            </a:r>
            <a:br>
              <a:rPr lang="en-US" sz="3000">
                <a:solidFill>
                  <a:srgbClr val="002060"/>
                </a:solidFill>
              </a:rPr>
            </a:br>
            <a:r>
              <a:rPr lang="en-US" sz="3000">
                <a:solidFill>
                  <a:srgbClr val="002060"/>
                </a:solidFill>
              </a:rPr>
              <a:t>- How can the results be applied to solve the business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66" y="2547859"/>
            <a:ext cx="11843284" cy="4236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0">
                <a:latin typeface="Segoe UI"/>
                <a:cs typeface="Segoe UI"/>
              </a:rPr>
              <a:t>If the banks are able to identify high-risk clients, they can reduce these potential cost by: </a:t>
            </a:r>
            <a:endParaRPr lang="en-US" b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Early intervention:</a:t>
            </a:r>
            <a:r>
              <a:rPr lang="en-US" b="0"/>
              <a:t> providing timely reminders and offering financial counseling services. </a:t>
            </a:r>
          </a:p>
          <a:p>
            <a:pPr marL="0" indent="0">
              <a:buNone/>
            </a:pPr>
            <a:r>
              <a:rPr lang="en-US">
                <a:latin typeface="Segoe UI"/>
                <a:cs typeface="Segoe UI"/>
              </a:rPr>
              <a:t>2. Taking Proactive measures: </a:t>
            </a:r>
            <a:r>
              <a:rPr lang="en-US" b="0">
                <a:latin typeface="Segoe UI"/>
                <a:cs typeface="Segoe UI"/>
              </a:rPr>
              <a:t>lowering their credit limits or offering at a stricter term.</a:t>
            </a:r>
            <a:endParaRPr lang="en-US" b="0"/>
          </a:p>
          <a:p>
            <a:pPr marL="0" indent="0">
              <a:buNone/>
            </a:pPr>
            <a:endParaRPr lang="en-US" b="0"/>
          </a:p>
          <a:p>
            <a:r>
              <a:rPr lang="en-US" b="0">
                <a:latin typeface="Segoe UI"/>
                <a:cs typeface="Segoe UI"/>
              </a:rPr>
              <a:t>These measures help reduce the risk of default, mitigate the impact of defaults and lower the bank's exposure to potential financial losses.</a:t>
            </a:r>
          </a:p>
          <a:p>
            <a:endParaRPr lang="en-US" b="0"/>
          </a:p>
          <a:p>
            <a:r>
              <a:rPr lang="en-US" b="0">
                <a:latin typeface="Segoe UI"/>
                <a:cs typeface="Segoe UI"/>
              </a:rPr>
              <a:t>For low-risk clients, offer them a better commercial term and better customer service.</a:t>
            </a:r>
            <a:endParaRPr lang="en-US" b="0"/>
          </a:p>
          <a:p>
            <a:endParaRPr lang="en-US" b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5F3A15-B5C9-1117-CA42-C9325B03B47F}"/>
              </a:ext>
            </a:extLst>
          </p:cNvPr>
          <p:cNvSpPr txBox="1">
            <a:spLocks/>
          </p:cNvSpPr>
          <p:nvPr/>
        </p:nvSpPr>
        <p:spPr>
          <a:xfrm>
            <a:off x="174358" y="1574914"/>
            <a:ext cx="11843284" cy="8599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400">
                <a:solidFill>
                  <a:schemeClr val="bg1"/>
                </a:solidFill>
              </a:rPr>
              <a:t>Effective Risk Management &amp; Informed lending decision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0DA23E-703B-0B34-2BDE-DAC88E47DED7}"/>
              </a:ext>
            </a:extLst>
          </p:cNvPr>
          <p:cNvSpPr txBox="1">
            <a:spLocks/>
          </p:cNvSpPr>
          <p:nvPr/>
        </p:nvSpPr>
        <p:spPr>
          <a:xfrm>
            <a:off x="-783585" y="1347022"/>
            <a:ext cx="13411014" cy="5396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5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F6B1C5-B064-2224-6EDD-DC80D132D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" y="54978"/>
            <a:ext cx="12294507" cy="6803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3" y="-76146"/>
            <a:ext cx="12178748" cy="1128789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Data Exploration: </a:t>
            </a:r>
            <a:r>
              <a:rPr lang="en-US" b="0">
                <a:solidFill>
                  <a:srgbClr val="002060"/>
                </a:solidFill>
              </a:rPr>
              <a:t>dataset contain info. about client in TW</a:t>
            </a:r>
            <a:endParaRPr lang="en-HK" b="0">
              <a:solidFill>
                <a:srgbClr val="00206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0180F20-1091-289B-BC93-2F2B897B5437}"/>
              </a:ext>
            </a:extLst>
          </p:cNvPr>
          <p:cNvSpPr/>
          <p:nvPr/>
        </p:nvSpPr>
        <p:spPr>
          <a:xfrm rot="10800000" flipH="1">
            <a:off x="7858428" y="1694396"/>
            <a:ext cx="322728" cy="128829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B3A198-749D-CA1F-7BED-D90DB0CE4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95074"/>
              </p:ext>
            </p:extLst>
          </p:nvPr>
        </p:nvGraphicFramePr>
        <p:xfrm>
          <a:off x="220080" y="1313399"/>
          <a:ext cx="7576457" cy="5310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9839">
                  <a:extLst>
                    <a:ext uri="{9D8B030D-6E8A-4147-A177-3AD203B41FA5}">
                      <a16:colId xmlns:a16="http://schemas.microsoft.com/office/drawing/2014/main" val="1734802066"/>
                    </a:ext>
                  </a:extLst>
                </a:gridCol>
                <a:gridCol w="5636618">
                  <a:extLst>
                    <a:ext uri="{9D8B030D-6E8A-4147-A177-3AD203B41FA5}">
                      <a16:colId xmlns:a16="http://schemas.microsoft.com/office/drawing/2014/main" val="4181933167"/>
                    </a:ext>
                  </a:extLst>
                </a:gridCol>
              </a:tblGrid>
              <a:tr h="339620">
                <a:tc>
                  <a:txBody>
                    <a:bodyPr/>
                    <a:lstStyle/>
                    <a:p>
                      <a:r>
                        <a:rPr lang="en-US" altLang="zh-TW" sz="1600"/>
                        <a:t>Attributes</a:t>
                      </a: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Name</a:t>
                      </a:r>
                      <a:endParaRPr lang="en-US" sz="1600"/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Description</a:t>
                      </a:r>
                      <a:endParaRPr lang="en-US" sz="1600"/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1996044819"/>
                  </a:ext>
                </a:extLst>
              </a:tr>
              <a:tr h="334968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Gender (1=male, 2=female)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1274273615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(1=graduate school, 2=university, 3=high school, 4=others)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1145711228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MARRIAGE</a:t>
                      </a: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Marital status (1=married, 2=single, 3=others)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2161233779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Age in years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906032953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CREDIT_LIMIT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</a:t>
                      </a:r>
                      <a:r>
                        <a:rPr lang="en-US" altLang="zh-TW" sz="1600" b="1"/>
                        <a:t>credit</a:t>
                      </a:r>
                      <a:r>
                        <a:rPr lang="zh-TW" altLang="en-US" sz="1600" b="1"/>
                        <a:t> </a:t>
                      </a:r>
                      <a:r>
                        <a:rPr lang="en-US" altLang="zh-TW" sz="1600" b="1"/>
                        <a:t>limit</a:t>
                      </a:r>
                      <a:r>
                        <a:rPr lang="zh-TW" altLang="en-US" sz="1600" b="1"/>
                        <a:t> </a:t>
                      </a:r>
                      <a:r>
                        <a:rPr lang="en-US" sz="1600"/>
                        <a:t>in NT dollars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2095325067"/>
                  </a:ext>
                </a:extLst>
              </a:tr>
              <a:tr h="8374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PAY_1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Repayment status</a:t>
                      </a:r>
                      <a:r>
                        <a:rPr lang="en-US" sz="1600"/>
                        <a:t> in September 2005 (</a:t>
                      </a:r>
                      <a:r>
                        <a:rPr lang="en-US" sz="1600" b="1"/>
                        <a:t>0=pay duly</a:t>
                      </a:r>
                      <a:r>
                        <a:rPr lang="en-US" sz="1600"/>
                        <a:t>, 1=payment delay for one month, 2=payment delay for two months, … 9=payment delay for nine months and above)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3798357217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PAY_X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Repayment status in </a:t>
                      </a:r>
                      <a:r>
                        <a:rPr lang="en-US" altLang="zh-TW" sz="1600"/>
                        <a:t>August</a:t>
                      </a: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to</a:t>
                      </a:r>
                      <a:r>
                        <a:rPr lang="zh-TW" altLang="en-US" sz="1600"/>
                        <a:t> </a:t>
                      </a:r>
                      <a:r>
                        <a:rPr lang="en-US" sz="1600"/>
                        <a:t>April 2005 (scale same as above)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313508872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BILL_AMT_1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bill statement in September 2005 (NT dollar)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2164020267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BILL_AMT_X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bill statement in </a:t>
                      </a:r>
                      <a:r>
                        <a:rPr lang="en-US" altLang="zh-TW" sz="1600"/>
                        <a:t>August</a:t>
                      </a: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to</a:t>
                      </a: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April</a:t>
                      </a:r>
                      <a:r>
                        <a:rPr lang="en-US" sz="1600"/>
                        <a:t> 2005 (NT dollar)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1406198610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previous payment in September 2005 (NT dollar)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2531496430"/>
                  </a:ext>
                </a:extLst>
              </a:tr>
              <a:tr h="339620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PAY_AMT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_X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TW" alt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previous payment in </a:t>
                      </a:r>
                      <a:r>
                        <a:rPr lang="en-US" altLang="zh-TW" sz="1600"/>
                        <a:t>August</a:t>
                      </a:r>
                      <a:r>
                        <a:rPr lang="zh-TW" altLang="en-US" sz="1600"/>
                        <a:t> </a:t>
                      </a:r>
                      <a:r>
                        <a:rPr lang="en-US" altLang="zh-TW" sz="1600"/>
                        <a:t>to</a:t>
                      </a:r>
                      <a:r>
                        <a:rPr lang="zh-TW" altLang="en-US" sz="1600"/>
                        <a:t> </a:t>
                      </a:r>
                      <a:r>
                        <a:rPr lang="en-US" sz="1600"/>
                        <a:t>April 2005 (NT dollar)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2072350574"/>
                  </a:ext>
                </a:extLst>
              </a:tr>
              <a:tr h="5303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DEFAULT_NEXT_</a:t>
                      </a:r>
                    </a:p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83742" marR="83742" marT="41871" marB="41871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Default Status in Oct</a:t>
                      </a:r>
                      <a:r>
                        <a:rPr lang="en-US" altLang="zh-TW" sz="2000" b="1"/>
                        <a:t>ober</a:t>
                      </a:r>
                      <a:r>
                        <a:rPr lang="en-US" sz="2000" b="1"/>
                        <a:t> 2005  (1=yes, 0=no)</a:t>
                      </a:r>
                    </a:p>
                  </a:txBody>
                  <a:tcPr marL="83742" marR="83742" marT="41871" marB="41871"/>
                </a:tc>
                <a:extLst>
                  <a:ext uri="{0D108BD9-81ED-4DB2-BD59-A6C34878D82A}">
                    <a16:rowId xmlns:a16="http://schemas.microsoft.com/office/drawing/2014/main" val="1202643695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D0737C72-A710-4B33-DF95-E7D2BD0406F1}"/>
              </a:ext>
            </a:extLst>
          </p:cNvPr>
          <p:cNvSpPr/>
          <p:nvPr/>
        </p:nvSpPr>
        <p:spPr>
          <a:xfrm rot="10800000" flipH="1">
            <a:off x="7858428" y="3056488"/>
            <a:ext cx="447372" cy="2952423"/>
          </a:xfrm>
          <a:prstGeom prst="rightBrace">
            <a:avLst>
              <a:gd name="adj1" fmla="val 8333"/>
              <a:gd name="adj2" fmla="val 411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2B2018-5CE0-2DE1-35CD-6338B321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22" y="744542"/>
            <a:ext cx="11155491" cy="1128789"/>
          </a:xfrm>
        </p:spPr>
        <p:txBody>
          <a:bodyPr>
            <a:normAutofit/>
          </a:bodyPr>
          <a:lstStyle/>
          <a:p>
            <a:r>
              <a:rPr lang="en-US" sz="2400" b="0"/>
              <a:t>There are in total </a:t>
            </a:r>
            <a:r>
              <a:rPr lang="en-US" sz="2400"/>
              <a:t>30,000 observations </a:t>
            </a:r>
            <a:r>
              <a:rPr lang="en-US" sz="2400" b="0"/>
              <a:t>and </a:t>
            </a:r>
            <a:r>
              <a:rPr lang="en-US" sz="2400"/>
              <a:t>24 attributes </a:t>
            </a:r>
            <a:r>
              <a:rPr lang="en-US" sz="2400" b="0"/>
              <a:t>(including TARGET)</a:t>
            </a:r>
          </a:p>
          <a:p>
            <a:endParaRPr lang="en-US" sz="2400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12B86B-85C6-5DE9-CEF8-FF2848C47CE8}"/>
              </a:ext>
            </a:extLst>
          </p:cNvPr>
          <p:cNvSpPr txBox="1">
            <a:spLocks/>
          </p:cNvSpPr>
          <p:nvPr/>
        </p:nvSpPr>
        <p:spPr>
          <a:xfrm>
            <a:off x="8243047" y="1947133"/>
            <a:ext cx="2960913" cy="869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800">
                <a:solidFill>
                  <a:srgbClr val="002060"/>
                </a:solidFill>
              </a:rPr>
              <a:t>Demographics information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747923-532A-D719-6683-AAACDAF975A9}"/>
              </a:ext>
            </a:extLst>
          </p:cNvPr>
          <p:cNvSpPr txBox="1">
            <a:spLocks/>
          </p:cNvSpPr>
          <p:nvPr/>
        </p:nvSpPr>
        <p:spPr>
          <a:xfrm>
            <a:off x="8399041" y="3590190"/>
            <a:ext cx="3824310" cy="2457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800">
                <a:solidFill>
                  <a:srgbClr val="002060"/>
                </a:solidFill>
                <a:latin typeface="Segoe UI"/>
                <a:cs typeface="Segoe UI"/>
              </a:rPr>
              <a:t>Client's Credit Card usage info during Apr to Sep 2005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5F5E27A-5DE0-73AF-2668-CA4B2CC7B4B1}"/>
              </a:ext>
            </a:extLst>
          </p:cNvPr>
          <p:cNvSpPr txBox="1">
            <a:spLocks/>
          </p:cNvSpPr>
          <p:nvPr/>
        </p:nvSpPr>
        <p:spPr>
          <a:xfrm>
            <a:off x="8876953" y="5889171"/>
            <a:ext cx="3149398" cy="836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TARGET </a:t>
            </a:r>
          </a:p>
          <a:p>
            <a:r>
              <a:rPr lang="en-US" sz="3200">
                <a:solidFill>
                  <a:srgbClr val="FF0000"/>
                </a:solidFill>
                <a:highlight>
                  <a:srgbClr val="FFFF00"/>
                </a:highlight>
              </a:rPr>
              <a:t>(Oct 2005)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CAE194F-0630-1EBF-961D-00A2D6A25D91}"/>
              </a:ext>
            </a:extLst>
          </p:cNvPr>
          <p:cNvSpPr/>
          <p:nvPr/>
        </p:nvSpPr>
        <p:spPr>
          <a:xfrm>
            <a:off x="7888717" y="6002277"/>
            <a:ext cx="870857" cy="6125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D2D7B65-4E57-4EF5-418D-432B3D255EFE}"/>
              </a:ext>
            </a:extLst>
          </p:cNvPr>
          <p:cNvSpPr txBox="1">
            <a:spLocks/>
          </p:cNvSpPr>
          <p:nvPr/>
        </p:nvSpPr>
        <p:spPr>
          <a:xfrm>
            <a:off x="9075263" y="2873826"/>
            <a:ext cx="2951087" cy="1128788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Independent</a:t>
            </a:r>
          </a:p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782B9-E9C4-95E1-2322-A933400D2A55}"/>
              </a:ext>
            </a:extLst>
          </p:cNvPr>
          <p:cNvSpPr txBox="1">
            <a:spLocks/>
          </p:cNvSpPr>
          <p:nvPr/>
        </p:nvSpPr>
        <p:spPr>
          <a:xfrm>
            <a:off x="-716910" y="794763"/>
            <a:ext cx="13411014" cy="5396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B5957634-532D-C10F-EC3A-C8A127464888}"/>
              </a:ext>
            </a:extLst>
          </p:cNvPr>
          <p:cNvSpPr/>
          <p:nvPr/>
        </p:nvSpPr>
        <p:spPr>
          <a:xfrm rot="10800000">
            <a:off x="11002616" y="2195864"/>
            <a:ext cx="1023733" cy="454471"/>
          </a:xfrm>
          <a:prstGeom prst="corner">
            <a:avLst>
              <a:gd name="adj1" fmla="val 30152"/>
              <a:gd name="adj2" fmla="val 2794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EC3B4DB2-6FD4-62DF-06DC-D2F1B2D33E48}"/>
              </a:ext>
            </a:extLst>
          </p:cNvPr>
          <p:cNvSpPr/>
          <p:nvPr/>
        </p:nvSpPr>
        <p:spPr>
          <a:xfrm rot="16200000">
            <a:off x="11391238" y="4411036"/>
            <a:ext cx="813021" cy="457203"/>
          </a:xfrm>
          <a:prstGeom prst="corner">
            <a:avLst>
              <a:gd name="adj1" fmla="val 30152"/>
              <a:gd name="adj2" fmla="val 2794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4" grpId="0"/>
      <p:bldP spid="17" grpId="0" animBg="1"/>
      <p:bldP spid="18" grpId="0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007C8165-CD2D-EB5A-823C-2D59F995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" y="25965"/>
            <a:ext cx="12294507" cy="6803022"/>
          </a:xfrm>
          <a:prstGeom prst="rect">
            <a:avLst/>
          </a:prstGeom>
        </p:spPr>
      </p:pic>
      <p:pic>
        <p:nvPicPr>
          <p:cNvPr id="22" name="Picture 2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620898C-CED5-B2C7-D023-A5C8C0F9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" y="80543"/>
            <a:ext cx="12294507" cy="6803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-257268"/>
            <a:ext cx="10515600" cy="1128789"/>
          </a:xfrm>
        </p:spPr>
        <p:txBody>
          <a:bodyPr/>
          <a:lstStyle/>
          <a:p>
            <a:r>
              <a:rPr lang="en-US" altLang="zh-TW">
                <a:solidFill>
                  <a:srgbClr val="002060"/>
                </a:solidFill>
              </a:rPr>
              <a:t>Preliminary Descriptive analysis</a:t>
            </a:r>
            <a:endParaRPr lang="en-HK">
              <a:solidFill>
                <a:srgbClr val="002060"/>
              </a:solidFill>
            </a:endParaRPr>
          </a:p>
        </p:txBody>
      </p:sp>
      <p:pic>
        <p:nvPicPr>
          <p:cNvPr id="25" name="Picture 24" descr="A graph of a number of age distribution&#10;&#10;Description automatically generated">
            <a:extLst>
              <a:ext uri="{FF2B5EF4-FFF2-40B4-BE49-F238E27FC236}">
                <a16:creationId xmlns:a16="http://schemas.microsoft.com/office/drawing/2014/main" id="{E6F72B1D-766A-57D5-35C3-CCD564D85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/>
          <a:stretch/>
        </p:blipFill>
        <p:spPr>
          <a:xfrm>
            <a:off x="6034583" y="1002572"/>
            <a:ext cx="6114037" cy="50530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2E5E07-7588-BCD1-48D2-1CDC22256D17}"/>
              </a:ext>
            </a:extLst>
          </p:cNvPr>
          <p:cNvSpPr txBox="1">
            <a:spLocks/>
          </p:cNvSpPr>
          <p:nvPr/>
        </p:nvSpPr>
        <p:spPr>
          <a:xfrm>
            <a:off x="-783585" y="593727"/>
            <a:ext cx="13411014" cy="53961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40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5F1A58-900D-A561-C4F5-8A414E13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94691"/>
              </p:ext>
            </p:extLst>
          </p:nvPr>
        </p:nvGraphicFramePr>
        <p:xfrm>
          <a:off x="7904280" y="4987497"/>
          <a:ext cx="3220872" cy="1735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481">
                  <a:extLst>
                    <a:ext uri="{9D8B030D-6E8A-4147-A177-3AD203B41FA5}">
                      <a16:colId xmlns:a16="http://schemas.microsoft.com/office/drawing/2014/main" val="1064270029"/>
                    </a:ext>
                  </a:extLst>
                </a:gridCol>
                <a:gridCol w="1210391">
                  <a:extLst>
                    <a:ext uri="{9D8B030D-6E8A-4147-A177-3AD203B41FA5}">
                      <a16:colId xmlns:a16="http://schemas.microsoft.com/office/drawing/2014/main" val="2395908646"/>
                    </a:ext>
                  </a:extLst>
                </a:gridCol>
              </a:tblGrid>
              <a:tr h="450612">
                <a:tc>
                  <a:txBody>
                    <a:bodyPr/>
                    <a:lstStyle/>
                    <a:p>
                      <a:r>
                        <a:rPr lang="en-US" altLang="zh-TW" sz="2000" b="1"/>
                        <a:t>Default</a:t>
                      </a:r>
                      <a:r>
                        <a:rPr lang="zh-TW" altLang="en-US" sz="2000" b="1"/>
                        <a:t> </a:t>
                      </a:r>
                      <a:r>
                        <a:rPr lang="en-US" altLang="zh-TW" sz="2000" b="1"/>
                        <a:t>(1)</a:t>
                      </a:r>
                      <a:endParaRPr lang="en-US" sz="2000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/>
                        <a:t>23,364</a:t>
                      </a:r>
                      <a:endParaRPr lang="en-US" sz="2000" b="1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19759"/>
                  </a:ext>
                </a:extLst>
              </a:tr>
              <a:tr h="488012">
                <a:tc>
                  <a:txBody>
                    <a:bodyPr/>
                    <a:lstStyle/>
                    <a:p>
                      <a:r>
                        <a:rPr lang="en-US" altLang="zh-TW" sz="2000" b="1"/>
                        <a:t>NOT</a:t>
                      </a:r>
                      <a:r>
                        <a:rPr lang="zh-TW" altLang="en-US" sz="2000" b="1"/>
                        <a:t> </a:t>
                      </a:r>
                      <a:r>
                        <a:rPr lang="en-US" altLang="zh-TW" sz="2000" b="1"/>
                        <a:t>Default</a:t>
                      </a:r>
                      <a:r>
                        <a:rPr lang="zh-TW" altLang="en-US" sz="2000" b="1"/>
                        <a:t> </a:t>
                      </a:r>
                      <a:r>
                        <a:rPr lang="en-US" altLang="zh-TW" sz="2000" b="1"/>
                        <a:t>(0)</a:t>
                      </a:r>
                      <a:endParaRPr lang="en-US" sz="2000" b="1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/>
                        <a:t>6,636</a:t>
                      </a:r>
                      <a:endParaRPr lang="en-US" sz="2000" b="1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76330"/>
                  </a:ext>
                </a:extLst>
              </a:tr>
              <a:tr h="797237">
                <a:tc>
                  <a:txBody>
                    <a:bodyPr/>
                    <a:lstStyle/>
                    <a:p>
                      <a:r>
                        <a:rPr lang="en-US" sz="2000" b="1"/>
                        <a:t>Default Percentage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22.12%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37819"/>
                  </a:ext>
                </a:extLst>
              </a:tr>
            </a:tbl>
          </a:graphicData>
        </a:graphic>
      </p:graphicFrame>
      <p:pic>
        <p:nvPicPr>
          <p:cNvPr id="6" name="Content Placeholder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0DE7E2D-1065-0575-927F-625FECDD9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665936"/>
            <a:ext cx="4041666" cy="3083561"/>
          </a:xfrm>
          <a:prstGeom prst="rect">
            <a:avLst/>
          </a:prstGeom>
        </p:spPr>
      </p:pic>
      <p:pic>
        <p:nvPicPr>
          <p:cNvPr id="14" name="Picture 13" descr="A pie chart of a school&#10;&#10;Description automatically generated with medium confidence">
            <a:extLst>
              <a:ext uri="{FF2B5EF4-FFF2-40B4-BE49-F238E27FC236}">
                <a16:creationId xmlns:a16="http://schemas.microsoft.com/office/drawing/2014/main" id="{2C18AC92-0B89-706A-F1F2-F3909C0183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" r="15285"/>
          <a:stretch/>
        </p:blipFill>
        <p:spPr>
          <a:xfrm>
            <a:off x="100438" y="3592248"/>
            <a:ext cx="3235555" cy="3345896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70DA59-5F2E-70DC-B21C-4F496F558F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" r="24266" b="2418"/>
          <a:stretch/>
        </p:blipFill>
        <p:spPr>
          <a:xfrm>
            <a:off x="3906485" y="1154753"/>
            <a:ext cx="2004458" cy="4439404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1061F4B-53A7-F6D3-54F6-CD142FAA02AE}"/>
              </a:ext>
            </a:extLst>
          </p:cNvPr>
          <p:cNvSpPr txBox="1">
            <a:spLocks/>
          </p:cNvSpPr>
          <p:nvPr/>
        </p:nvSpPr>
        <p:spPr>
          <a:xfrm>
            <a:off x="4560095" y="1215450"/>
            <a:ext cx="1007585" cy="32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800">
                <a:solidFill>
                  <a:srgbClr val="002060"/>
                </a:solidFill>
              </a:rPr>
              <a:t>AGE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193945D-8397-2B4D-8AC2-D3D150F36327}"/>
              </a:ext>
            </a:extLst>
          </p:cNvPr>
          <p:cNvSpPr txBox="1">
            <a:spLocks/>
          </p:cNvSpPr>
          <p:nvPr/>
        </p:nvSpPr>
        <p:spPr>
          <a:xfrm>
            <a:off x="8472216" y="728503"/>
            <a:ext cx="1988977" cy="575298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TARGET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EE26F28-CC72-E76F-D823-810EE1CFB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75" y="1296150"/>
            <a:ext cx="4581502" cy="357484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9F260D7-C74D-7E23-0802-8E140AFCFA00}"/>
              </a:ext>
            </a:extLst>
          </p:cNvPr>
          <p:cNvSpPr/>
          <p:nvPr/>
        </p:nvSpPr>
        <p:spPr>
          <a:xfrm>
            <a:off x="3982208" y="2092960"/>
            <a:ext cx="2113792" cy="64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B26C0C-5B1A-98EC-53B5-91FBAB015BDA}"/>
              </a:ext>
            </a:extLst>
          </p:cNvPr>
          <p:cNvSpPr txBox="1">
            <a:spLocks/>
          </p:cNvSpPr>
          <p:nvPr/>
        </p:nvSpPr>
        <p:spPr>
          <a:xfrm>
            <a:off x="900361" y="1477063"/>
            <a:ext cx="94853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2800">
                <a:solidFill>
                  <a:schemeClr val="bg1"/>
                </a:solidFill>
                <a:latin typeface="Segoe UI"/>
                <a:cs typeface="Segoe UI"/>
              </a:rPr>
              <a:t>60%</a:t>
            </a:r>
            <a:endParaRPr lang="en-US" sz="2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36B1A7-5C54-CBAE-C522-88C3C27AD9D4}"/>
              </a:ext>
            </a:extLst>
          </p:cNvPr>
          <p:cNvSpPr txBox="1">
            <a:spLocks/>
          </p:cNvSpPr>
          <p:nvPr/>
        </p:nvSpPr>
        <p:spPr>
          <a:xfrm>
            <a:off x="2621968" y="2022860"/>
            <a:ext cx="94853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2800">
                <a:solidFill>
                  <a:schemeClr val="bg1"/>
                </a:solidFill>
                <a:latin typeface="Segoe UI"/>
                <a:cs typeface="Segoe UI"/>
              </a:rPr>
              <a:t>40%</a:t>
            </a:r>
            <a:endParaRPr lang="en-US" sz="2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11DFFF-B47F-835E-F3E8-A4FB893204D3}"/>
              </a:ext>
            </a:extLst>
          </p:cNvPr>
          <p:cNvSpPr txBox="1">
            <a:spLocks/>
          </p:cNvSpPr>
          <p:nvPr/>
        </p:nvSpPr>
        <p:spPr>
          <a:xfrm>
            <a:off x="10022074" y="3906429"/>
            <a:ext cx="94853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2800">
                <a:solidFill>
                  <a:schemeClr val="bg1"/>
                </a:solidFill>
                <a:latin typeface="Segoe UI"/>
                <a:cs typeface="Segoe UI"/>
              </a:rPr>
              <a:t>22%</a:t>
            </a:r>
            <a:endParaRPr lang="en-US" sz="2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3D8E3-263C-D609-1029-BCA77690058C}"/>
              </a:ext>
            </a:extLst>
          </p:cNvPr>
          <p:cNvSpPr txBox="1">
            <a:spLocks/>
          </p:cNvSpPr>
          <p:nvPr/>
        </p:nvSpPr>
        <p:spPr>
          <a:xfrm>
            <a:off x="8037839" y="2207716"/>
            <a:ext cx="94853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2800">
                <a:solidFill>
                  <a:schemeClr val="bg1"/>
                </a:solidFill>
                <a:latin typeface="Segoe UI"/>
                <a:cs typeface="Segoe UI"/>
              </a:rPr>
              <a:t>78%</a:t>
            </a: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B34B58-CB43-B3F5-5040-8E4E5E08034A}"/>
              </a:ext>
            </a:extLst>
          </p:cNvPr>
          <p:cNvSpPr txBox="1">
            <a:spLocks/>
          </p:cNvSpPr>
          <p:nvPr/>
        </p:nvSpPr>
        <p:spPr>
          <a:xfrm>
            <a:off x="1988859" y="4743587"/>
            <a:ext cx="196555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320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Segoe UI"/>
                <a:cs typeface="Segoe UI"/>
              </a:rPr>
              <a:t>Graduate</a:t>
            </a:r>
            <a:endParaRPr lang="en-US" sz="3200">
              <a:ln w="25400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DBD559-C1D5-5FB2-3E0F-C804226D00FC}"/>
              </a:ext>
            </a:extLst>
          </p:cNvPr>
          <p:cNvSpPr txBox="1">
            <a:spLocks/>
          </p:cNvSpPr>
          <p:nvPr/>
        </p:nvSpPr>
        <p:spPr>
          <a:xfrm>
            <a:off x="495643" y="3763481"/>
            <a:ext cx="1965556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320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Segoe UI"/>
                <a:cs typeface="Segoe UI"/>
              </a:rPr>
              <a:t>High</a:t>
            </a:r>
            <a:r>
              <a:rPr lang="zh-TW" altLang="en-US" sz="320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altLang="zh-TW" sz="320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Segoe UI"/>
                <a:cs typeface="Segoe UI"/>
              </a:rPr>
              <a:t>Sch</a:t>
            </a:r>
            <a:endParaRPr lang="en-US" sz="3200">
              <a:ln w="25400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9" name="Picture 18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971D53A3-D67C-5D21-966B-1FB7C199F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11" y="6253310"/>
            <a:ext cx="745791" cy="7295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696DEFB-7D08-EE5E-BA5F-B7C985B221A8}"/>
              </a:ext>
            </a:extLst>
          </p:cNvPr>
          <p:cNvSpPr txBox="1">
            <a:spLocks/>
          </p:cNvSpPr>
          <p:nvPr/>
        </p:nvSpPr>
        <p:spPr>
          <a:xfrm>
            <a:off x="52521" y="6127872"/>
            <a:ext cx="2157065" cy="57529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TW" sz="3200">
                <a:ln w="25400">
                  <a:solidFill>
                    <a:srgbClr val="002060"/>
                  </a:solidFill>
                </a:ln>
                <a:solidFill>
                  <a:schemeClr val="bg1"/>
                </a:solidFill>
                <a:latin typeface="Segoe UI"/>
                <a:cs typeface="Segoe UI"/>
              </a:rPr>
              <a:t>University</a:t>
            </a:r>
            <a:endParaRPr lang="en-US" sz="3200">
              <a:ln w="25400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2" grpId="0" animBg="1"/>
      <p:bldP spid="32" grpId="1" animBg="1"/>
      <p:bldP spid="5" grpId="0" animBg="1"/>
      <p:bldP spid="4" grpId="0" animBg="1"/>
      <p:bldP spid="7" grpId="0" animBg="1"/>
      <p:bldP spid="8" grpId="0" animBg="1"/>
      <p:bldP spid="9" grpId="0"/>
      <p:bldP spid="9" grpId="1"/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95D5A2B8-EF7F-FF5C-0095-1DCF3CF6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55"/>
            <a:ext cx="12294507" cy="6803022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692305-8D3C-9847-8894-23290CD0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41" y="832418"/>
            <a:ext cx="4330317" cy="143983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4F238CB-5E86-D593-E6BA-CE9C8CFA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91" y="4359422"/>
            <a:ext cx="4807548" cy="247561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86FF397-BEA5-86FE-84E9-3A506ABC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100" y="2388692"/>
            <a:ext cx="4807548" cy="2094155"/>
          </a:xfrm>
          <a:prstGeom prst="rect">
            <a:avLst/>
          </a:prstGeom>
        </p:spPr>
      </p:pic>
      <p:pic>
        <p:nvPicPr>
          <p:cNvPr id="12" name="Picture 11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9E100A75-358C-4575-4D03-87A992002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543" y="1175657"/>
            <a:ext cx="5123336" cy="2998501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879AF-C211-8E58-FAF6-F91D2B13117F}"/>
              </a:ext>
            </a:extLst>
          </p:cNvPr>
          <p:cNvCxnSpPr>
            <a:cxnSpLocks/>
          </p:cNvCxnSpPr>
          <p:nvPr/>
        </p:nvCxnSpPr>
        <p:spPr>
          <a:xfrm>
            <a:off x="5965371" y="1175657"/>
            <a:ext cx="787499" cy="1322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3752DEC-14FF-627D-A9FF-C5B4E6AB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0" y="831242"/>
            <a:ext cx="1784882" cy="436412"/>
          </a:xfrm>
        </p:spPr>
        <p:txBody>
          <a:bodyPr>
            <a:noAutofit/>
          </a:bodyPr>
          <a:lstStyle/>
          <a:p>
            <a:r>
              <a:rPr lang="en-US" sz="3000"/>
              <a:t>Gender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5A83FAA-0BE4-72CA-16C8-F58F45C7647A}"/>
              </a:ext>
            </a:extLst>
          </p:cNvPr>
          <p:cNvSpPr txBox="1">
            <a:spLocks/>
          </p:cNvSpPr>
          <p:nvPr/>
        </p:nvSpPr>
        <p:spPr>
          <a:xfrm>
            <a:off x="0" y="2532153"/>
            <a:ext cx="2397211" cy="869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/>
              <a:t>Marital</a:t>
            </a:r>
          </a:p>
          <a:p>
            <a:r>
              <a:rPr lang="en-US" sz="3000"/>
              <a:t>Status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20BA449-6672-7DD5-5FA8-87D9C55EADE4}"/>
              </a:ext>
            </a:extLst>
          </p:cNvPr>
          <p:cNvSpPr txBox="1">
            <a:spLocks/>
          </p:cNvSpPr>
          <p:nvPr/>
        </p:nvSpPr>
        <p:spPr>
          <a:xfrm>
            <a:off x="61598" y="57943"/>
            <a:ext cx="8075961" cy="71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>
                <a:solidFill>
                  <a:srgbClr val="FF0000"/>
                </a:solidFill>
                <a:highlight>
                  <a:srgbClr val="FFFF00"/>
                </a:highlight>
              </a:rPr>
              <a:t>Given the average default rate of 22.12%...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D429472-77DC-7C28-4168-AA2FDCBCF580}"/>
              </a:ext>
            </a:extLst>
          </p:cNvPr>
          <p:cNvSpPr txBox="1">
            <a:spLocks/>
          </p:cNvSpPr>
          <p:nvPr/>
        </p:nvSpPr>
        <p:spPr>
          <a:xfrm>
            <a:off x="-7965" y="4573164"/>
            <a:ext cx="2397211" cy="869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err="1"/>
              <a:t>Educat</a:t>
            </a:r>
            <a:r>
              <a:rPr lang="en-US" sz="3000"/>
              <a:t>-</a:t>
            </a:r>
          </a:p>
          <a:p>
            <a:r>
              <a:rPr lang="en-US" sz="3000"/>
              <a:t>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DB2EE-1E51-5A5B-9F4C-E44667ABF0F2}"/>
              </a:ext>
            </a:extLst>
          </p:cNvPr>
          <p:cNvCxnSpPr>
            <a:cxnSpLocks/>
          </p:cNvCxnSpPr>
          <p:nvPr/>
        </p:nvCxnSpPr>
        <p:spPr>
          <a:xfrm flipV="1">
            <a:off x="6139846" y="2532153"/>
            <a:ext cx="613024" cy="120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110B0B0-ED54-F543-85E0-9911B3F84775}"/>
              </a:ext>
            </a:extLst>
          </p:cNvPr>
          <p:cNvSpPr txBox="1">
            <a:spLocks/>
          </p:cNvSpPr>
          <p:nvPr/>
        </p:nvSpPr>
        <p:spPr>
          <a:xfrm>
            <a:off x="6415878" y="4207733"/>
            <a:ext cx="6172200" cy="299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+mn-lt"/>
              </a:rPr>
              <a:t>“Naive” insight from the above pivot table:</a:t>
            </a:r>
          </a:p>
          <a:p>
            <a:pPr marL="0" indent="0">
              <a:buNone/>
            </a:pPr>
            <a:r>
              <a:rPr lang="en-US" sz="2400">
                <a:latin typeface="+mn-lt"/>
              </a:rPr>
              <a:t>- Seems Married Men has a </a:t>
            </a:r>
            <a:r>
              <a:rPr lang="en-US" sz="2400">
                <a:highlight>
                  <a:srgbClr val="FFFF00"/>
                </a:highlight>
                <a:latin typeface="+mn-lt"/>
              </a:rPr>
              <a:t>HIGHER</a:t>
            </a:r>
            <a:r>
              <a:rPr lang="en-US" sz="2400">
                <a:latin typeface="+mn-lt"/>
              </a:rPr>
              <a:t> default </a:t>
            </a:r>
          </a:p>
          <a:p>
            <a:pPr marL="0" indent="0">
              <a:buNone/>
            </a:pPr>
            <a:r>
              <a:rPr lang="en-US" sz="2400">
                <a:latin typeface="+mn-lt"/>
              </a:rPr>
              <a:t>- Seems Single Women has a </a:t>
            </a:r>
            <a:r>
              <a:rPr lang="en-US" sz="2400">
                <a:highlight>
                  <a:srgbClr val="FFFF00"/>
                </a:highlight>
                <a:latin typeface="+mn-lt"/>
              </a:rPr>
              <a:t>LOWER</a:t>
            </a:r>
            <a:r>
              <a:rPr lang="en-US" sz="2400">
                <a:latin typeface="+mn-lt"/>
              </a:rPr>
              <a:t> default</a:t>
            </a:r>
          </a:p>
          <a:p>
            <a:pPr marL="0" indent="0">
              <a:buNone/>
            </a:pPr>
            <a:r>
              <a:rPr lang="en-US" sz="2400">
                <a:latin typeface="+mn-lt"/>
              </a:rPr>
              <a:t>   </a:t>
            </a:r>
            <a:r>
              <a:rPr lang="en-US" sz="2000">
                <a:latin typeface="+mn-lt"/>
              </a:rPr>
              <a:t>(than the average, just by ONLY looking at        </a:t>
            </a:r>
          </a:p>
          <a:p>
            <a:pPr marL="0" indent="0">
              <a:buNone/>
            </a:pPr>
            <a:r>
              <a:rPr lang="en-US" sz="2000">
                <a:latin typeface="+mn-lt"/>
              </a:rPr>
              <a:t>these two attributes)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DDDF2-371F-E871-E609-ED6D4446AFEF}"/>
              </a:ext>
            </a:extLst>
          </p:cNvPr>
          <p:cNvSpPr txBox="1">
            <a:spLocks/>
          </p:cNvSpPr>
          <p:nvPr/>
        </p:nvSpPr>
        <p:spPr>
          <a:xfrm>
            <a:off x="8950774" y="121656"/>
            <a:ext cx="3079704" cy="503822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PIVOT TABLE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070C8F-2BE0-22DA-FF56-0CFBFEC5FB11}"/>
              </a:ext>
            </a:extLst>
          </p:cNvPr>
          <p:cNvSpPr/>
          <p:nvPr/>
        </p:nvSpPr>
        <p:spPr>
          <a:xfrm>
            <a:off x="5069841" y="1526755"/>
            <a:ext cx="1028438" cy="359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261FA4-3847-D5ED-FAF7-B2D8FAD78685}"/>
              </a:ext>
            </a:extLst>
          </p:cNvPr>
          <p:cNvSpPr/>
          <p:nvPr/>
        </p:nvSpPr>
        <p:spPr>
          <a:xfrm>
            <a:off x="5113686" y="3246759"/>
            <a:ext cx="1028438" cy="359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138609-72A5-A2A0-77AA-4118F6557C6E}"/>
              </a:ext>
            </a:extLst>
          </p:cNvPr>
          <p:cNvSpPr/>
          <p:nvPr/>
        </p:nvSpPr>
        <p:spPr>
          <a:xfrm>
            <a:off x="10911607" y="1955150"/>
            <a:ext cx="1028438" cy="359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754275-3F75-9525-346F-F0BA0C555F21}"/>
              </a:ext>
            </a:extLst>
          </p:cNvPr>
          <p:cNvSpPr/>
          <p:nvPr/>
        </p:nvSpPr>
        <p:spPr>
          <a:xfrm>
            <a:off x="10965961" y="3395860"/>
            <a:ext cx="1028438" cy="359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BD7CC1C-FE85-1554-636C-8B1CAF1008A5}"/>
              </a:ext>
            </a:extLst>
          </p:cNvPr>
          <p:cNvSpPr/>
          <p:nvPr/>
        </p:nvSpPr>
        <p:spPr>
          <a:xfrm>
            <a:off x="6530044" y="5210379"/>
            <a:ext cx="708292" cy="14409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478A8F2-04C3-5B64-4EC8-97FF3D6C75E4}"/>
              </a:ext>
            </a:extLst>
          </p:cNvPr>
          <p:cNvSpPr/>
          <p:nvPr/>
        </p:nvSpPr>
        <p:spPr>
          <a:xfrm rot="10800000">
            <a:off x="6082114" y="5250751"/>
            <a:ext cx="460406" cy="12321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730A14-2C98-21B0-51A0-C53E4A9E0D8B}"/>
              </a:ext>
            </a:extLst>
          </p:cNvPr>
          <p:cNvSpPr txBox="1">
            <a:spLocks/>
          </p:cNvSpPr>
          <p:nvPr/>
        </p:nvSpPr>
        <p:spPr>
          <a:xfrm>
            <a:off x="7218016" y="5537431"/>
            <a:ext cx="1806821" cy="50382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Default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B0814C-F006-42BC-51C2-161C44DBF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03" y="4697776"/>
            <a:ext cx="718971" cy="7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  <p:bldP spid="33" grpId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F1724219-2A99-D2E9-DF60-EC24B273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" y="54978"/>
            <a:ext cx="12294507" cy="68030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850AA8-2346-0213-453C-6E37D2928E77}"/>
              </a:ext>
            </a:extLst>
          </p:cNvPr>
          <p:cNvSpPr txBox="1">
            <a:spLocks/>
          </p:cNvSpPr>
          <p:nvPr/>
        </p:nvSpPr>
        <p:spPr>
          <a:xfrm>
            <a:off x="228601" y="46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>
                <a:solidFill>
                  <a:srgbClr val="002060"/>
                </a:solidFill>
              </a:rPr>
              <a:t>Identified Problems and Approach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036FCB-1032-27A0-BA18-9F11A35E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87986"/>
            <a:ext cx="11495314" cy="2602272"/>
          </a:xfrm>
        </p:spPr>
        <p:txBody>
          <a:bodyPr/>
          <a:lstStyle/>
          <a:p>
            <a:r>
              <a:rPr lang="en-US"/>
              <a:t>Problem 1: How to build a model that can predict client defaults on credit card accurately?</a:t>
            </a:r>
          </a:p>
          <a:p>
            <a:r>
              <a:rPr lang="en-US"/>
              <a:t>Problem 2: How do </a:t>
            </a:r>
            <a:r>
              <a:rPr lang="en-US" altLang="zh-TW"/>
              <a:t>various</a:t>
            </a:r>
            <a:r>
              <a:rPr lang="en-US"/>
              <a:t> </a:t>
            </a:r>
            <a:r>
              <a:rPr lang="en-US" altLang="zh-TW"/>
              <a:t>attributes</a:t>
            </a:r>
            <a:r>
              <a:rPr lang="en-US"/>
              <a:t> impact the likelihood of default?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D067AA-6AF5-2F50-8F7B-6AF518C6FA62}"/>
              </a:ext>
            </a:extLst>
          </p:cNvPr>
          <p:cNvSpPr/>
          <p:nvPr/>
        </p:nvSpPr>
        <p:spPr>
          <a:xfrm>
            <a:off x="593266" y="3487703"/>
            <a:ext cx="2601686" cy="1447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Further Data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12C4920-D614-67DD-A7A2-C14D2D0DECF1}"/>
              </a:ext>
            </a:extLst>
          </p:cNvPr>
          <p:cNvSpPr/>
          <p:nvPr/>
        </p:nvSpPr>
        <p:spPr>
          <a:xfrm>
            <a:off x="3428994" y="3487703"/>
            <a:ext cx="2797629" cy="1447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B690D9-F8BB-062D-612E-279BFF0E48F5}"/>
              </a:ext>
            </a:extLst>
          </p:cNvPr>
          <p:cNvSpPr/>
          <p:nvPr/>
        </p:nvSpPr>
        <p:spPr>
          <a:xfrm>
            <a:off x="6460665" y="3487703"/>
            <a:ext cx="2797629" cy="1447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ML Model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CC529D-F2F9-4AC4-AADF-3F9672255C98}"/>
              </a:ext>
            </a:extLst>
          </p:cNvPr>
          <p:cNvSpPr/>
          <p:nvPr/>
        </p:nvSpPr>
        <p:spPr>
          <a:xfrm>
            <a:off x="3352804" y="5080110"/>
            <a:ext cx="3418116" cy="1447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Evaluate Model performance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666476B-234E-D797-8182-1C6E1B2C0C27}"/>
              </a:ext>
            </a:extLst>
          </p:cNvPr>
          <p:cNvSpPr/>
          <p:nvPr/>
        </p:nvSpPr>
        <p:spPr>
          <a:xfrm>
            <a:off x="7043061" y="5080110"/>
            <a:ext cx="3788228" cy="1447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Fine-tuning Model parameters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7F6905-F98A-C572-89EB-47F9557F987E}"/>
              </a:ext>
            </a:extLst>
          </p:cNvPr>
          <p:cNvSpPr txBox="1">
            <a:spLocks/>
          </p:cNvSpPr>
          <p:nvPr/>
        </p:nvSpPr>
        <p:spPr>
          <a:xfrm>
            <a:off x="885829" y="5069224"/>
            <a:ext cx="2492829" cy="15924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Accuracy: BASELINE</a:t>
            </a:r>
            <a:endParaRPr lang="en-US" sz="2200">
              <a:latin typeface="+mn-lt"/>
            </a:endParaRPr>
          </a:p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Sensitivity, Specificity</a:t>
            </a:r>
            <a:endParaRPr lang="en-US" sz="2200">
              <a:latin typeface="+mn-lt"/>
              <a:ea typeface="Calibri"/>
            </a:endParaRPr>
          </a:p>
          <a:p>
            <a:pPr marL="0" indent="0">
              <a:buNone/>
            </a:pPr>
            <a:r>
              <a:rPr lang="en-US" sz="2200">
                <a:latin typeface="+mn-lt"/>
              </a:rPr>
              <a:t>F1 score</a:t>
            </a:r>
          </a:p>
          <a:p>
            <a:pPr marL="0" indent="0">
              <a:buNone/>
            </a:pPr>
            <a:r>
              <a:rPr lang="en-US" sz="2200">
                <a:latin typeface="+mn-lt"/>
                <a:ea typeface="Calibri"/>
                <a:cs typeface="Segoe UI"/>
              </a:rPr>
              <a:t>AUC-ROC</a:t>
            </a:r>
            <a:endParaRPr lang="en-US" sz="2200">
              <a:latin typeface="+mn-lt"/>
              <a:ea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80C13A1-E6AD-0B07-182B-0DC26ADF3A57}"/>
              </a:ext>
            </a:extLst>
          </p:cNvPr>
          <p:cNvSpPr txBox="1">
            <a:spLocks/>
          </p:cNvSpPr>
          <p:nvPr/>
        </p:nvSpPr>
        <p:spPr>
          <a:xfrm>
            <a:off x="9265098" y="3510836"/>
            <a:ext cx="2921454" cy="1411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Binary Classification</a:t>
            </a:r>
          </a:p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- Logistical Regression</a:t>
            </a:r>
            <a:endParaRPr lang="en-US">
              <a:cs typeface="Segoe UI"/>
            </a:endParaRPr>
          </a:p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- Decision Tree</a:t>
            </a:r>
          </a:p>
          <a:p>
            <a:pPr marL="0" indent="0">
              <a:buNone/>
            </a:pPr>
            <a:r>
              <a:rPr lang="en-US" sz="2200">
                <a:latin typeface="+mn-lt"/>
                <a:cs typeface="Segoe UI"/>
              </a:rPr>
              <a:t>- Neural Network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39CB273-5584-A0D1-C3C2-9C5938A74E95}"/>
              </a:ext>
            </a:extLst>
          </p:cNvPr>
          <p:cNvSpPr/>
          <p:nvPr/>
        </p:nvSpPr>
        <p:spPr>
          <a:xfrm rot="5400000" flipH="1">
            <a:off x="10679769" y="4630990"/>
            <a:ext cx="1692728" cy="845406"/>
          </a:xfrm>
          <a:prstGeom prst="uturnArrow">
            <a:avLst>
              <a:gd name="adj1" fmla="val 30797"/>
              <a:gd name="adj2" fmla="val 23998"/>
              <a:gd name="adj3" fmla="val 18562"/>
              <a:gd name="adj4" fmla="val 30408"/>
              <a:gd name="adj5" fmla="val 8216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BB81D2-6951-FA67-E441-B2313DE17B86}"/>
              </a:ext>
            </a:extLst>
          </p:cNvPr>
          <p:cNvSpPr txBox="1">
            <a:spLocks/>
          </p:cNvSpPr>
          <p:nvPr/>
        </p:nvSpPr>
        <p:spPr>
          <a:xfrm>
            <a:off x="-774060" y="1033459"/>
            <a:ext cx="13411014" cy="53961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F22-3E8E-48C4-8FFD-0CABFD544A16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IS5740 Management Support and Business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C0F-96C7-4FBF-B14E-9F3078E7874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06247"/>
            <a:ext cx="3340588" cy="23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9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Credit Card Default in Taiwan</vt:lpstr>
      <vt:lpstr>PowerPoint Presentation</vt:lpstr>
      <vt:lpstr>- Why is it important to solve the problems?  - How can the results be applied to solve the business problems?</vt:lpstr>
      <vt:lpstr>Data Exploration: dataset contain info. about client in TW</vt:lpstr>
      <vt:lpstr>Preliminary Descriptive analysis</vt:lpstr>
      <vt:lpstr>Gender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 Juhee</dc:creator>
  <cp:revision>3</cp:revision>
  <dcterms:created xsi:type="dcterms:W3CDTF">2021-09-09T03:20:54Z</dcterms:created>
  <dcterms:modified xsi:type="dcterms:W3CDTF">2023-10-21T07:00:10Z</dcterms:modified>
</cp:coreProperties>
</file>