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4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14D36-6DE2-409C-A5F3-7B73B66F59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7D4097-05F3-4A02-A43B-306C11F8E6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CFDBB-CE51-4A76-978A-761EB9475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2DD92-6DE9-4452-809B-D8E551FD9896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23DC54-A208-47B3-9517-9BE39D8AA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A7F07-7AFB-496D-90C0-04614AD22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E25A0-BA04-4E09-B3E3-ABED4B648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671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672BC-6376-4CA5-B742-EB826A887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89258A-32C3-462F-A29A-15CEAD255E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9793A-9DF9-4133-B688-44A1900B3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2DD92-6DE9-4452-809B-D8E551FD9896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52FC0-6202-48D2-B91E-0787C9F00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E3107E-2213-43DE-ACA7-18ABFA0E5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E25A0-BA04-4E09-B3E3-ABED4B648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254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4A06FB-1025-48B9-B03A-DA14ACE2D2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8423F8-88F4-43C8-9354-3B59114724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3B4F7-ABAF-4BF0-9C3A-2537E5A8D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2DD92-6DE9-4452-809B-D8E551FD9896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5F085-0E32-4D3F-90BB-1463E2DBF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D0DAE4-11AF-403C-A328-8923F9C9B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E25A0-BA04-4E09-B3E3-ABED4B648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95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208CE-58B9-4EAE-91CD-6087B1D1C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1604E-4D36-44CD-ACBA-05B9E1D9E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A44DE-0BD1-4B8B-AA2D-3B8344D99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2DD92-6DE9-4452-809B-D8E551FD9896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CEDCC-2E18-4A78-9C0B-02199F83A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6F3DC6-E57C-47F6-A617-7D07E5982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E25A0-BA04-4E09-B3E3-ABED4B648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779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BF7A4-B536-4DDA-86B9-CAFC5A772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1F9E83-5D76-4658-930B-28B4EBAB07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B84AD6-D642-44B8-BC30-4955674A4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2DD92-6DE9-4452-809B-D8E551FD9896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DBCA38-1B4D-4E44-9A0F-64FBFA947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FB5CB-5025-461F-BBE9-34CE007E1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E25A0-BA04-4E09-B3E3-ABED4B648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87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13D18-2ADA-46F0-95FD-7E8D33411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C456A-58A1-4EDF-9E93-17E0B1D999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DE44C-089F-4B43-AF2D-2E999E18FF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893030-B6EC-4690-82F1-910C13E56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2DD92-6DE9-4452-809B-D8E551FD9896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E0B4CE-6890-4DE3-B9EA-4362501FA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1CE03B-57C9-4BC8-B809-43AB13385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E25A0-BA04-4E09-B3E3-ABED4B648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943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779F8-60A5-4737-92F7-3B5DE8C77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419442-0DA1-4190-8681-09CB5D515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E6A97B-1645-485B-88DC-174D0B1F06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071928-AF1F-4372-BED7-8C7B36E182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244AF1-94C0-4EB6-AD32-C779D06CEE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BAAC7B-30A5-411C-999D-04B895F3F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2DD92-6DE9-4452-809B-D8E551FD9896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71056D-C660-4A17-96C7-99ADBDADA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8F24EA-1F2B-4AE5-824E-B869211CD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E25A0-BA04-4E09-B3E3-ABED4B648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746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1D174-13CA-458D-9B40-99DAFEBAF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1D5CCC-2064-4F7E-9795-BADBB9C59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2DD92-6DE9-4452-809B-D8E551FD9896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914BF6-2621-49B3-9F91-EFCA21C88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B9193-B592-47E8-AE46-4521DFB85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E25A0-BA04-4E09-B3E3-ABED4B648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421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AE4D1D-9926-49D8-96F0-E14E2642B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2DD92-6DE9-4452-809B-D8E551FD9896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D917F4-29A5-4B49-9D3C-098973007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B7E543-C97B-442B-9A89-DA25736D4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E25A0-BA04-4E09-B3E3-ABED4B648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472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44060-4372-4135-AC10-A54E93A9C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A8487-D55B-46E2-8345-F72A16EA8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1985EA-543A-40D5-8EC3-4AEDCE0A1D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32125D-395A-460A-8008-7446A9EB7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2DD92-6DE9-4452-809B-D8E551FD9896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40B250-25B2-4B1A-BB3D-4A875F7AA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604FB4-1680-483F-A187-D88E6CAC7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E25A0-BA04-4E09-B3E3-ABED4B648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694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D9253-BDC2-4DC2-9055-52208EB2C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595DD0-3DC6-4169-B1DB-80FAD90297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B9040F-4EED-4997-82FF-2FDF8DC4B2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5B9D3C-3006-4BF5-A502-F69230537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2DD92-6DE9-4452-809B-D8E551FD9896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453D5C-BC04-4F4B-997C-D61FB2C16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BF7E91-7156-470C-B0BE-70DFBAA3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E25A0-BA04-4E09-B3E3-ABED4B648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199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2F5BAF-B3E1-4D32-BDD6-DFB6489BE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B2CD37-061D-4751-8ADE-5C1437E9A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2A7BC5-C614-4203-8F1B-A18A4C38AD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2DD92-6DE9-4452-809B-D8E551FD9896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ED20B-E614-45D2-A736-5DD21CD21F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E6B58-9CF9-44F3-9437-D08748F5C1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E25A0-BA04-4E09-B3E3-ABED4B648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336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83D68-055B-4176-BD75-2299C8F3E5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User authentication and CRUD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60856D-DB3A-40CF-9225-A4459793E1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Waqar Saleem</a:t>
            </a:r>
          </a:p>
        </p:txBody>
      </p:sp>
    </p:spTree>
    <p:extLst>
      <p:ext uri="{BB962C8B-B14F-4D97-AF65-F5344CB8AC3E}">
        <p14:creationId xmlns:p14="http://schemas.microsoft.com/office/powerpoint/2010/main" val="1738854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994DF-46C5-4143-A981-E2031AB0E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Execution Instructions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5783A-A722-4DEA-BCA1-07B91D475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GB" sz="20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Install Docker and Docker Compose</a:t>
            </a:r>
            <a:r>
              <a:rPr lang="en-GB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GB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Make sure Docker and Docker Compose are installed on your system.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GB" sz="20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Download the Project</a:t>
            </a:r>
            <a:r>
              <a:rPr lang="en-GB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GB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Download the project structure above in a zip folder and extract it to your working directory.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GB" sz="20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 Docker Compose</a:t>
            </a:r>
            <a:r>
              <a:rPr lang="en-GB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GB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 a terminal and navigate to the project directory.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GB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 </a:t>
            </a:r>
            <a:r>
              <a:rPr lang="en-GB" sz="20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docker-compose up --build</a:t>
            </a:r>
            <a:r>
              <a:rPr lang="en-GB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 build and start all the services.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GB" sz="20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Access the Application</a:t>
            </a:r>
            <a:r>
              <a:rPr lang="en-GB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GB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Backend: </a:t>
            </a:r>
            <a:r>
              <a:rPr lang="en-GB" sz="20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http://localhost:8000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GB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Frontend: </a:t>
            </a:r>
            <a:r>
              <a:rPr lang="en-GB" sz="20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http://localhost:8501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GB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Kong: </a:t>
            </a:r>
            <a:r>
              <a:rPr lang="en-GB" sz="20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http://localhost:8000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395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9BAA0-4C65-4394-A6F0-B05BD0B6C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 UP 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4F6D02-093F-4DD3-9126-1BF5FCAE36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2886090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615A7-1071-49B0-8CFE-607941324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757FA-EB3F-4A7C-8B7C-E099C4A1C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50F7C8-CC9B-4BC8-A022-B691C3DDA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337" y="1825625"/>
            <a:ext cx="10723484" cy="4971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621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03A4A-1601-4A06-8FB1-2C3E782D1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DO  -ADD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3A2AD4-B5EC-4A4F-9C75-5E08272FA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163" y="1425421"/>
            <a:ext cx="9436963" cy="5308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470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40436-21BE-4F01-982D-19E84F337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FBB2E3-CB6E-47FF-82B3-E64D011314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695" y="1528931"/>
            <a:ext cx="11287217" cy="5515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101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4EB5A-C9A1-4458-A4AC-D85B8211B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69075C-04B4-422B-AA9E-6DB581078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4" y="1371600"/>
            <a:ext cx="11855630" cy="5624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221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109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Times New Roman</vt:lpstr>
      <vt:lpstr>Office Theme</vt:lpstr>
      <vt:lpstr>User authentication and CRUD </vt:lpstr>
      <vt:lpstr>Execution Instructions </vt:lpstr>
      <vt:lpstr>Sign UP  </vt:lpstr>
      <vt:lpstr>Loin</vt:lpstr>
      <vt:lpstr>TO DO  -ADD</vt:lpstr>
      <vt:lpstr>EDIT</vt:lpstr>
      <vt:lpstr>Delete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authentication and CRUD </dc:title>
  <dc:creator>Ghazi Imam Computer</dc:creator>
  <cp:lastModifiedBy>Ghazi Imam Computer</cp:lastModifiedBy>
  <cp:revision>5</cp:revision>
  <dcterms:created xsi:type="dcterms:W3CDTF">2024-07-06T18:14:42Z</dcterms:created>
  <dcterms:modified xsi:type="dcterms:W3CDTF">2024-07-06T18:45:23Z</dcterms:modified>
</cp:coreProperties>
</file>