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17" r:id="rId2"/>
    <p:sldId id="404" r:id="rId3"/>
    <p:sldId id="406" r:id="rId4"/>
    <p:sldId id="407" r:id="rId5"/>
    <p:sldId id="405" r:id="rId6"/>
  </p:sldIdLst>
  <p:sldSz cx="12195175" cy="6859588"/>
  <p:notesSz cx="7099300" cy="10234613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custDataLst>
    <p:tags r:id="rId13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767" autoAdjust="0"/>
  </p:normalViewPr>
  <p:slideViewPr>
    <p:cSldViewPr>
      <p:cViewPr varScale="1">
        <p:scale>
          <a:sx n="60" d="100"/>
          <a:sy n="60" d="100"/>
        </p:scale>
        <p:origin x="1236" y="42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edit Master notes styles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the data you plan to implement </a:t>
            </a:r>
          </a:p>
          <a:p>
            <a:r>
              <a:rPr lang="en-US" baseline="0" dirty="0" smtClean="0"/>
              <a:t>List the questions you plan to answer using visualization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Summarize the algorithms and concepts of</a:t>
            </a:r>
            <a:r>
              <a:rPr lang="en-US" baseline="0" dirty="0" smtClean="0"/>
              <a:t> the technique (described in a paper or elsewhere) you plan to implement to analyze your data. </a:t>
            </a:r>
          </a:p>
          <a:p>
            <a:r>
              <a:rPr lang="en-US" baseline="0" dirty="0" smtClean="0"/>
              <a:t>If space is available, put some representative image here. </a:t>
            </a:r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do not need to and often should not stick 100% to the algorithm described in a paper. </a:t>
            </a:r>
          </a:p>
          <a:p>
            <a:r>
              <a:rPr lang="en-US" baseline="0" dirty="0" smtClean="0"/>
              <a:t>If you do not stick closely to a paper, describe what you omit and / or what you will implement additionally. </a:t>
            </a:r>
          </a:p>
          <a:p>
            <a:r>
              <a:rPr lang="en-US" baseline="0" dirty="0" smtClean="0"/>
              <a:t>The design and implementation effort should be proportional to the lab ECTS! Take existing libraries and online examples into account when estimating your effort!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Describe how you plan to implement the work</a:t>
            </a:r>
            <a:r>
              <a:rPr lang="en-US" baseline="0" dirty="0" smtClean="0"/>
              <a:t>: which visualization or graphics libraries do you plan to use? </a:t>
            </a:r>
          </a:p>
          <a:p>
            <a:r>
              <a:rPr lang="en-US" baseline="0" dirty="0" smtClean="0"/>
              <a:t>Which data preprocessing steps are necessary and which libraries do you plan to use?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have any open questions, put them here! 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last</a:t>
            </a:r>
            <a:r>
              <a:rPr lang="en-US" baseline="0" dirty="0" smtClean="0"/>
              <a:t> slide that remains visible until the next group comes up. </a:t>
            </a:r>
          </a:p>
          <a:p>
            <a:r>
              <a:rPr lang="en-US" baseline="0" dirty="0" smtClean="0"/>
              <a:t>If you plan to </a:t>
            </a:r>
            <a:r>
              <a:rPr lang="en-US" baseline="0" dirty="0" err="1" smtClean="0"/>
              <a:t>reimplement</a:t>
            </a:r>
            <a:r>
              <a:rPr lang="en-US" baseline="0" dirty="0" smtClean="0"/>
              <a:t> a paper, put the details here. Otherwise remove this text. </a:t>
            </a:r>
          </a:p>
          <a:p>
            <a:r>
              <a:rPr lang="en-US" baseline="0" dirty="0" smtClean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 smtClean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 smtClean="0">
                <a:solidFill>
                  <a:srgbClr val="5F5F5F"/>
                </a:solidFill>
              </a:rPr>
              <a:t> </a:t>
            </a:r>
            <a:r>
              <a:rPr lang="de-AT" kern="0" dirty="0" smtClean="0">
                <a:solidFill>
                  <a:srgbClr val="5F5F5F"/>
                </a:solidFill>
              </a:rPr>
              <a:t>style</a:t>
            </a:r>
            <a:endParaRPr lang="de-AT" kern="0" dirty="0">
              <a:solidFill>
                <a:srgbClr val="5F5F5F"/>
              </a:solidFill>
            </a:endParaRP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 smtClean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 smtClean="0"/>
              <a:t>Text</a:t>
            </a:r>
          </a:p>
          <a:p>
            <a:pPr lvl="1"/>
            <a:r>
              <a:rPr lang="de-AT" dirty="0" smtClean="0"/>
              <a:t>Text</a:t>
            </a:r>
          </a:p>
          <a:p>
            <a:pPr lvl="2"/>
            <a:r>
              <a:rPr lang="de-AT" dirty="0" smtClean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 smtClean="0"/>
              <a:t>Enter your name here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1"/>
            <a:ext cx="11258940" cy="1800200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 smtClean="0"/>
              <a:t>Visualisierung</a:t>
            </a:r>
            <a:r>
              <a:rPr lang="en-US" sz="4400" b="0" dirty="0" smtClean="0"/>
              <a:t> 2 </a:t>
            </a:r>
            <a:r>
              <a:rPr lang="en-US" sz="4400" b="0" dirty="0"/>
              <a:t>(</a:t>
            </a:r>
            <a:r>
              <a:rPr lang="en-US" sz="4400" b="0" dirty="0" smtClean="0"/>
              <a:t>186.833)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GB" sz="4400" dirty="0" smtClean="0"/>
              <a:t>&lt;Title of your Work&gt;</a:t>
            </a:r>
            <a:endParaRPr lang="de-AT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8" y="4725938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smtClean="0"/>
              <a:t>&lt;Names / </a:t>
            </a:r>
            <a:r>
              <a:rPr lang="en-US" i="1" dirty="0" err="1" smtClean="0"/>
              <a:t>Matrikelnummer</a:t>
            </a:r>
            <a:r>
              <a:rPr lang="en-US" i="1" dirty="0" smtClean="0"/>
              <a:t>&gt;</a:t>
            </a:r>
            <a:endParaRPr lang="en-US" i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96987" y="405458"/>
            <a:ext cx="10657184" cy="2448272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Teaser image of your planned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work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(if available)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Authors</a:t>
            </a:r>
          </a:p>
          <a:p>
            <a:pPr marL="0" indent="0">
              <a:buNone/>
            </a:pPr>
            <a:r>
              <a:rPr lang="en-US" sz="3600" b="1" dirty="0" smtClean="0"/>
              <a:t>Title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Journal / Proceedings (+ Issue / Volume) </a:t>
            </a:r>
          </a:p>
          <a:p>
            <a:pPr marL="0" indent="0">
              <a:buNone/>
            </a:pPr>
            <a:r>
              <a:rPr lang="en-US" dirty="0" smtClean="0"/>
              <a:t>Year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294</Words>
  <Application>Microsoft Office PowerPoint</Application>
  <PresentationFormat>Custom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Times New Roman</vt:lpstr>
      <vt:lpstr>Blends</vt:lpstr>
      <vt:lpstr>VU Visualisierung 2 (186.833) &lt;Title of your Work&gt;</vt:lpstr>
      <vt:lpstr>Short Data Summary</vt:lpstr>
      <vt:lpstr>Technique Summary</vt:lpstr>
      <vt:lpstr>Implementation</vt:lpstr>
      <vt:lpstr>Group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2020-02-21T15:32:59Z</dcterms:modified>
</cp:coreProperties>
</file>