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1" r:id="rId5"/>
    <p:sldId id="263" r:id="rId6"/>
    <p:sldId id="260" r:id="rId7"/>
    <p:sldId id="264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B8471-C753-4706-B5C3-C63182A76A8C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C90DEEE8-61D5-4609-B5D9-A341CF7B3A1F}">
      <dgm:prSet phldrT="[텍스트]"/>
      <dgm:spPr/>
      <dgm:t>
        <a:bodyPr/>
        <a:lstStyle/>
        <a:p>
          <a:pPr latinLnBrk="1"/>
          <a:r>
            <a:rPr lang="ko-KR" altLang="en-US" dirty="0" smtClean="0"/>
            <a:t>김상구●</a:t>
          </a:r>
          <a:endParaRPr lang="ko-KR" altLang="en-US" dirty="0"/>
        </a:p>
      </dgm:t>
    </dgm:pt>
    <dgm:pt modelId="{D53A7E9F-145A-448B-993C-F31592EF218B}" type="parTrans" cxnId="{4CDE1164-4982-431E-A9A4-33DA0182613D}">
      <dgm:prSet/>
      <dgm:spPr/>
      <dgm:t>
        <a:bodyPr/>
        <a:lstStyle/>
        <a:p>
          <a:pPr latinLnBrk="1"/>
          <a:endParaRPr lang="ko-KR" altLang="en-US"/>
        </a:p>
      </dgm:t>
    </dgm:pt>
    <dgm:pt modelId="{43EF5FBF-093C-4804-B88B-E3B46A7E522A}" type="sibTrans" cxnId="{4CDE1164-4982-431E-A9A4-33DA0182613D}">
      <dgm:prSet/>
      <dgm:spPr/>
      <dgm:t>
        <a:bodyPr/>
        <a:lstStyle/>
        <a:p>
          <a:pPr latinLnBrk="1"/>
          <a:endParaRPr lang="ko-KR" altLang="en-US"/>
        </a:p>
      </dgm:t>
    </dgm:pt>
    <dgm:pt modelId="{80490041-CD47-4139-A51A-62B46D55282B}">
      <dgm:prSet phldrT="[텍스트]"/>
      <dgm:spPr/>
      <dgm:t>
        <a:bodyPr/>
        <a:lstStyle/>
        <a:p>
          <a:pPr latinLnBrk="1"/>
          <a:r>
            <a:rPr lang="ko-KR" altLang="en-US" dirty="0" smtClean="0"/>
            <a:t>최원준</a:t>
          </a:r>
          <a:endParaRPr lang="ko-KR" altLang="en-US" dirty="0"/>
        </a:p>
      </dgm:t>
    </dgm:pt>
    <dgm:pt modelId="{F22256CC-3F44-4020-8F55-681FC63940BE}" type="parTrans" cxnId="{07D5ABEC-C345-4CE7-8FB2-DC216C2A283C}">
      <dgm:prSet/>
      <dgm:spPr/>
      <dgm:t>
        <a:bodyPr/>
        <a:lstStyle/>
        <a:p>
          <a:pPr latinLnBrk="1"/>
          <a:endParaRPr lang="ko-KR" altLang="en-US"/>
        </a:p>
      </dgm:t>
    </dgm:pt>
    <dgm:pt modelId="{4CE670FB-3423-42BD-AC45-3524B165D568}" type="sibTrans" cxnId="{07D5ABEC-C345-4CE7-8FB2-DC216C2A283C}">
      <dgm:prSet/>
      <dgm:spPr/>
      <dgm:t>
        <a:bodyPr/>
        <a:lstStyle/>
        <a:p>
          <a:pPr latinLnBrk="1"/>
          <a:endParaRPr lang="ko-KR" altLang="en-US"/>
        </a:p>
      </dgm:t>
    </dgm:pt>
    <dgm:pt modelId="{611ECEA3-C3F3-46E3-97A3-AFE9D3BFCE46}">
      <dgm:prSet phldrT="[텍스트]"/>
      <dgm:spPr/>
      <dgm:t>
        <a:bodyPr/>
        <a:lstStyle/>
        <a:p>
          <a:pPr latinLnBrk="1"/>
          <a:r>
            <a:rPr lang="ko-KR" altLang="en-US" dirty="0" smtClean="0"/>
            <a:t>이정훈</a:t>
          </a:r>
          <a:endParaRPr lang="ko-KR" altLang="en-US" dirty="0"/>
        </a:p>
      </dgm:t>
    </dgm:pt>
    <dgm:pt modelId="{A5AC6200-4ECD-4410-ABFD-D506629B4837}" type="parTrans" cxnId="{5FC67749-01D0-49C3-95DB-73D953A174A6}">
      <dgm:prSet/>
      <dgm:spPr/>
      <dgm:t>
        <a:bodyPr/>
        <a:lstStyle/>
        <a:p>
          <a:pPr latinLnBrk="1"/>
          <a:endParaRPr lang="ko-KR" altLang="en-US"/>
        </a:p>
      </dgm:t>
    </dgm:pt>
    <dgm:pt modelId="{4B5CA811-B98F-483D-ABFA-FF68EE441F57}" type="sibTrans" cxnId="{5FC67749-01D0-49C3-95DB-73D953A174A6}">
      <dgm:prSet/>
      <dgm:spPr/>
      <dgm:t>
        <a:bodyPr/>
        <a:lstStyle/>
        <a:p>
          <a:pPr latinLnBrk="1"/>
          <a:endParaRPr lang="ko-KR" altLang="en-US"/>
        </a:p>
      </dgm:t>
    </dgm:pt>
    <dgm:pt modelId="{5742B2F3-2E88-4AE6-B25A-672098D28EB0}">
      <dgm:prSet phldrT="[텍스트]"/>
      <dgm:spPr/>
      <dgm:t>
        <a:bodyPr/>
        <a:lstStyle/>
        <a:p>
          <a:pPr latinLnBrk="1"/>
          <a:r>
            <a:rPr lang="ko-KR" altLang="en-US" dirty="0" smtClean="0"/>
            <a:t>유동식</a:t>
          </a:r>
          <a:endParaRPr lang="ko-KR" altLang="en-US" dirty="0"/>
        </a:p>
      </dgm:t>
    </dgm:pt>
    <dgm:pt modelId="{700805A7-DC2C-43BF-AE19-10B933004AAE}" type="parTrans" cxnId="{2ADE8CDF-1251-46CC-8AA6-DE5A99260AD4}">
      <dgm:prSet/>
      <dgm:spPr/>
      <dgm:t>
        <a:bodyPr/>
        <a:lstStyle/>
        <a:p>
          <a:pPr latinLnBrk="1"/>
          <a:endParaRPr lang="ko-KR" altLang="en-US"/>
        </a:p>
      </dgm:t>
    </dgm:pt>
    <dgm:pt modelId="{72D3AF4B-9202-419B-8291-AA029084837F}" type="sibTrans" cxnId="{2ADE8CDF-1251-46CC-8AA6-DE5A99260AD4}">
      <dgm:prSet/>
      <dgm:spPr/>
      <dgm:t>
        <a:bodyPr/>
        <a:lstStyle/>
        <a:p>
          <a:pPr latinLnBrk="1"/>
          <a:endParaRPr lang="ko-KR" altLang="en-US"/>
        </a:p>
      </dgm:t>
    </dgm:pt>
    <dgm:pt modelId="{C46F6E3B-23BE-450F-88EA-93C86BA10FDF}">
      <dgm:prSet custT="1"/>
      <dgm:spPr/>
      <dgm:t>
        <a:bodyPr/>
        <a:lstStyle/>
        <a:p>
          <a:pPr latinLnBrk="1"/>
          <a:r>
            <a:rPr lang="ko-KR" altLang="en-US" sz="2000" dirty="0" smtClean="0">
              <a:latin typeface="HY견고딕" pitchFamily="18" charset="-127"/>
              <a:ea typeface="HY견고딕" pitchFamily="18" charset="-127"/>
            </a:rPr>
            <a:t>작업량 할당</a:t>
          </a:r>
          <a:r>
            <a:rPr lang="en-US" altLang="ko-KR" sz="2000" dirty="0" smtClean="0">
              <a:latin typeface="HY견고딕" pitchFamily="18" charset="-127"/>
              <a:ea typeface="HY견고딕" pitchFamily="18" charset="-127"/>
            </a:rPr>
            <a:t>,</a:t>
          </a:r>
          <a:r>
            <a:rPr lang="ko-KR" altLang="en-US" sz="2000" dirty="0" smtClean="0">
              <a:latin typeface="HY견고딕" pitchFamily="18" charset="-127"/>
              <a:ea typeface="HY견고딕" pitchFamily="18" charset="-127"/>
            </a:rPr>
            <a:t> 검토</a:t>
          </a:r>
          <a:r>
            <a:rPr lang="en-US" altLang="ko-KR" sz="2000" dirty="0" smtClean="0">
              <a:latin typeface="HY견고딕" pitchFamily="18" charset="-127"/>
              <a:ea typeface="HY견고딕" pitchFamily="18" charset="-127"/>
            </a:rPr>
            <a:t>,</a:t>
          </a:r>
          <a:r>
            <a:rPr lang="ko-KR" altLang="en-US" sz="2000" dirty="0" smtClean="0">
              <a:latin typeface="HY견고딕" pitchFamily="18" charset="-127"/>
              <a:ea typeface="HY견고딕" pitchFamily="18" charset="-127"/>
            </a:rPr>
            <a:t> 코드작성</a:t>
          </a:r>
          <a:endParaRPr lang="ko-KR" altLang="en-US" sz="2000" dirty="0">
            <a:latin typeface="HY견고딕" pitchFamily="18" charset="-127"/>
            <a:ea typeface="HY견고딕" pitchFamily="18" charset="-127"/>
          </a:endParaRPr>
        </a:p>
      </dgm:t>
    </dgm:pt>
    <dgm:pt modelId="{BCE82850-D948-4BD3-9368-01F6EAF4CE90}" type="parTrans" cxnId="{926CD885-2858-42B0-9790-C30379D656D4}">
      <dgm:prSet/>
      <dgm:spPr/>
      <dgm:t>
        <a:bodyPr/>
        <a:lstStyle/>
        <a:p>
          <a:pPr latinLnBrk="1"/>
          <a:endParaRPr lang="ko-KR" altLang="en-US"/>
        </a:p>
      </dgm:t>
    </dgm:pt>
    <dgm:pt modelId="{A9177117-1930-42B4-B6A2-0F3A2C12DF01}" type="sibTrans" cxnId="{926CD885-2858-42B0-9790-C30379D656D4}">
      <dgm:prSet/>
      <dgm:spPr/>
      <dgm:t>
        <a:bodyPr/>
        <a:lstStyle/>
        <a:p>
          <a:pPr latinLnBrk="1"/>
          <a:endParaRPr lang="ko-KR" altLang="en-US"/>
        </a:p>
      </dgm:t>
    </dgm:pt>
    <dgm:pt modelId="{BD430177-90FD-4EA5-9EEC-90B6F52849CC}">
      <dgm:prSet/>
      <dgm:spPr/>
      <dgm:t>
        <a:bodyPr/>
        <a:lstStyle/>
        <a:p>
          <a:pPr latinLnBrk="1"/>
          <a:r>
            <a:rPr lang="ko-KR" altLang="en-US" dirty="0" smtClean="0">
              <a:latin typeface="HY견고딕" pitchFamily="18" charset="-127"/>
              <a:ea typeface="HY견고딕" pitchFamily="18" charset="-127"/>
            </a:rPr>
            <a:t>단합조성</a:t>
          </a:r>
          <a:r>
            <a:rPr lang="en-US" altLang="ko-KR" dirty="0" smtClean="0">
              <a:latin typeface="HY견고딕" pitchFamily="18" charset="-127"/>
              <a:ea typeface="HY견고딕" pitchFamily="18" charset="-127"/>
            </a:rPr>
            <a:t>, </a:t>
          </a:r>
          <a:r>
            <a:rPr lang="ko-KR" altLang="en-US" dirty="0" smtClean="0">
              <a:latin typeface="HY견고딕" pitchFamily="18" charset="-127"/>
              <a:ea typeface="HY견고딕" pitchFamily="18" charset="-127"/>
            </a:rPr>
            <a:t>코드작성</a:t>
          </a:r>
          <a:endParaRPr lang="ko-KR" altLang="en-US" dirty="0">
            <a:latin typeface="HY견고딕" pitchFamily="18" charset="-127"/>
            <a:ea typeface="HY견고딕" pitchFamily="18" charset="-127"/>
          </a:endParaRPr>
        </a:p>
      </dgm:t>
    </dgm:pt>
    <dgm:pt modelId="{D617C73F-B217-4C93-8CDC-0D7335524B97}" type="parTrans" cxnId="{FE3314AA-3EEF-4993-9F3E-723381730052}">
      <dgm:prSet/>
      <dgm:spPr/>
      <dgm:t>
        <a:bodyPr/>
        <a:lstStyle/>
        <a:p>
          <a:pPr latinLnBrk="1"/>
          <a:endParaRPr lang="ko-KR" altLang="en-US"/>
        </a:p>
      </dgm:t>
    </dgm:pt>
    <dgm:pt modelId="{DB8E96C6-69D3-4BE3-A6A3-DA5BF99E8295}" type="sibTrans" cxnId="{FE3314AA-3EEF-4993-9F3E-723381730052}">
      <dgm:prSet/>
      <dgm:spPr/>
      <dgm:t>
        <a:bodyPr/>
        <a:lstStyle/>
        <a:p>
          <a:pPr latinLnBrk="1"/>
          <a:endParaRPr lang="ko-KR" altLang="en-US"/>
        </a:p>
      </dgm:t>
    </dgm:pt>
    <dgm:pt modelId="{F12C81B1-0E48-4A09-97CC-5112872B1802}">
      <dgm:prSet/>
      <dgm:spPr/>
      <dgm:t>
        <a:bodyPr/>
        <a:lstStyle/>
        <a:p>
          <a:pPr latinLnBrk="1"/>
          <a:r>
            <a:rPr lang="ko-KR" altLang="en-US" dirty="0" smtClean="0">
              <a:latin typeface="HY견고딕" pitchFamily="18" charset="-127"/>
              <a:ea typeface="HY견고딕" pitchFamily="18" charset="-127"/>
            </a:rPr>
            <a:t>문서작성 </a:t>
          </a:r>
          <a:r>
            <a:rPr lang="en-US" altLang="ko-KR" dirty="0" smtClean="0">
              <a:latin typeface="HY견고딕" pitchFamily="18" charset="-127"/>
              <a:ea typeface="HY견고딕" pitchFamily="18" charset="-127"/>
            </a:rPr>
            <a:t>, </a:t>
          </a:r>
          <a:r>
            <a:rPr lang="ko-KR" altLang="en-US" dirty="0" smtClean="0">
              <a:latin typeface="HY견고딕" pitchFamily="18" charset="-127"/>
              <a:ea typeface="HY견고딕" pitchFamily="18" charset="-127"/>
            </a:rPr>
            <a:t>코딩 </a:t>
          </a:r>
          <a:r>
            <a:rPr lang="en-US" altLang="ko-KR" dirty="0" smtClean="0">
              <a:latin typeface="HY견고딕" pitchFamily="18" charset="-127"/>
              <a:ea typeface="HY견고딕" pitchFamily="18" charset="-127"/>
            </a:rPr>
            <a:t>, </a:t>
          </a:r>
          <a:r>
            <a:rPr lang="ko-KR" altLang="en-US" dirty="0" smtClean="0">
              <a:latin typeface="HY견고딕" pitchFamily="18" charset="-127"/>
              <a:ea typeface="HY견고딕" pitchFamily="18" charset="-127"/>
            </a:rPr>
            <a:t>디자인</a:t>
          </a:r>
          <a:endParaRPr lang="ko-KR" altLang="en-US" dirty="0">
            <a:latin typeface="HY견고딕" pitchFamily="18" charset="-127"/>
            <a:ea typeface="HY견고딕" pitchFamily="18" charset="-127"/>
          </a:endParaRPr>
        </a:p>
      </dgm:t>
    </dgm:pt>
    <dgm:pt modelId="{FD0461FE-7521-44B4-AC85-9C82FBFD3652}" type="parTrans" cxnId="{21698C1A-8128-46DD-A9D8-192FF712EB61}">
      <dgm:prSet/>
      <dgm:spPr/>
      <dgm:t>
        <a:bodyPr/>
        <a:lstStyle/>
        <a:p>
          <a:pPr latinLnBrk="1"/>
          <a:endParaRPr lang="ko-KR" altLang="en-US"/>
        </a:p>
      </dgm:t>
    </dgm:pt>
    <dgm:pt modelId="{7D8B5010-D6E5-4BD9-B924-EEDBA852CD0B}" type="sibTrans" cxnId="{21698C1A-8128-46DD-A9D8-192FF712EB61}">
      <dgm:prSet/>
      <dgm:spPr/>
      <dgm:t>
        <a:bodyPr/>
        <a:lstStyle/>
        <a:p>
          <a:pPr latinLnBrk="1"/>
          <a:endParaRPr lang="ko-KR" altLang="en-US"/>
        </a:p>
      </dgm:t>
    </dgm:pt>
    <dgm:pt modelId="{4F97E23F-1975-4E4A-9CD5-387C4A54E2EC}">
      <dgm:prSet/>
      <dgm:spPr/>
      <dgm:t>
        <a:bodyPr/>
        <a:lstStyle/>
        <a:p>
          <a:pPr latinLnBrk="1"/>
          <a:r>
            <a:rPr lang="ko-KR" altLang="en-US" smtClean="0">
              <a:latin typeface="HY견고딕" pitchFamily="18" charset="-127"/>
              <a:ea typeface="HY견고딕" pitchFamily="18" charset="-127"/>
            </a:rPr>
            <a:t>문서작성 </a:t>
          </a:r>
          <a:r>
            <a:rPr lang="en-US" altLang="ko-KR" smtClean="0">
              <a:latin typeface="HY견고딕" pitchFamily="18" charset="-127"/>
              <a:ea typeface="HY견고딕" pitchFamily="18" charset="-127"/>
            </a:rPr>
            <a:t>, </a:t>
          </a:r>
          <a:r>
            <a:rPr lang="ko-KR" altLang="en-US" smtClean="0">
              <a:latin typeface="HY견고딕" pitchFamily="18" charset="-127"/>
              <a:ea typeface="HY견고딕" pitchFamily="18" charset="-127"/>
            </a:rPr>
            <a:t>코딩 </a:t>
          </a:r>
          <a:r>
            <a:rPr lang="en-US" altLang="ko-KR" smtClean="0">
              <a:latin typeface="HY견고딕" pitchFamily="18" charset="-127"/>
              <a:ea typeface="HY견고딕" pitchFamily="18" charset="-127"/>
            </a:rPr>
            <a:t>, </a:t>
          </a:r>
          <a:r>
            <a:rPr lang="ko-KR" altLang="en-US" smtClean="0">
              <a:latin typeface="HY견고딕" pitchFamily="18" charset="-127"/>
              <a:ea typeface="HY견고딕" pitchFamily="18" charset="-127"/>
            </a:rPr>
            <a:t>디자인</a:t>
          </a:r>
          <a:endParaRPr lang="ko-KR" altLang="en-US"/>
        </a:p>
      </dgm:t>
    </dgm:pt>
    <dgm:pt modelId="{1A1C9117-6F50-4D2B-821E-2953794445AB}" type="parTrans" cxnId="{5EDE6B87-AF21-4C24-B1F5-F431044E2659}">
      <dgm:prSet/>
      <dgm:spPr/>
      <dgm:t>
        <a:bodyPr/>
        <a:lstStyle/>
        <a:p>
          <a:pPr latinLnBrk="1"/>
          <a:endParaRPr lang="ko-KR" altLang="en-US"/>
        </a:p>
      </dgm:t>
    </dgm:pt>
    <dgm:pt modelId="{77DE1A02-C301-4E89-B0D2-3906FB7C64AD}" type="sibTrans" cxnId="{5EDE6B87-AF21-4C24-B1F5-F431044E2659}">
      <dgm:prSet/>
      <dgm:spPr/>
      <dgm:t>
        <a:bodyPr/>
        <a:lstStyle/>
        <a:p>
          <a:pPr latinLnBrk="1"/>
          <a:endParaRPr lang="ko-KR" altLang="en-US"/>
        </a:p>
      </dgm:t>
    </dgm:pt>
    <dgm:pt modelId="{415D1096-700B-4219-BCBC-05EF2777E8DE}" type="pres">
      <dgm:prSet presAssocID="{E39B8471-C753-4706-B5C3-C63182A76A8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6ACD4D-0F27-4882-9C25-4DEDAA6BBF6B}" type="pres">
      <dgm:prSet presAssocID="{C90DEEE8-61D5-4609-B5D9-A341CF7B3A1F}" presName="parentLin" presStyleCnt="0"/>
      <dgm:spPr/>
    </dgm:pt>
    <dgm:pt modelId="{5F31F87F-9756-4C7A-8A3A-77999EA15D83}" type="pres">
      <dgm:prSet presAssocID="{C90DEEE8-61D5-4609-B5D9-A341CF7B3A1F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2B45493-05AC-4CA6-90B5-4FC74B3568AE}" type="pres">
      <dgm:prSet presAssocID="{C90DEEE8-61D5-4609-B5D9-A341CF7B3A1F}" presName="parentText" presStyleLbl="node1" presStyleIdx="0" presStyleCnt="4" custFlipHor="1" custScaleX="2805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F51D0D-02ED-474C-BA61-88CE8281E0C6}" type="pres">
      <dgm:prSet presAssocID="{C90DEEE8-61D5-4609-B5D9-A341CF7B3A1F}" presName="negativeSpace" presStyleCnt="0"/>
      <dgm:spPr/>
    </dgm:pt>
    <dgm:pt modelId="{17AAFCBA-CAD2-4029-9B81-511BFD28C07D}" type="pres">
      <dgm:prSet presAssocID="{C90DEEE8-61D5-4609-B5D9-A341CF7B3A1F}" presName="childText" presStyleLbl="conFgAcc1" presStyleIdx="0" presStyleCnt="4" custLinFactNeighborX="-7444" custLinFactNeighborY="3166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B76EA3-8838-44F4-9B8D-2A1E694A2E7B}" type="pres">
      <dgm:prSet presAssocID="{43EF5FBF-093C-4804-B88B-E3B46A7E522A}" presName="spaceBetweenRectangles" presStyleCnt="0"/>
      <dgm:spPr/>
    </dgm:pt>
    <dgm:pt modelId="{423F8A7D-8522-40F5-AB74-3C92109C02CA}" type="pres">
      <dgm:prSet presAssocID="{80490041-CD47-4139-A51A-62B46D55282B}" presName="parentLin" presStyleCnt="0"/>
      <dgm:spPr/>
    </dgm:pt>
    <dgm:pt modelId="{B5193CD2-1D3A-4395-AD9F-B90050E5D519}" type="pres">
      <dgm:prSet presAssocID="{80490041-CD47-4139-A51A-62B46D55282B}" presName="parentLeftMargin" presStyleLbl="node1" presStyleIdx="0" presStyleCnt="4" custFlipHor="1" custScaleX="28055"/>
      <dgm:spPr/>
      <dgm:t>
        <a:bodyPr/>
        <a:lstStyle/>
        <a:p>
          <a:pPr latinLnBrk="1"/>
          <a:endParaRPr lang="ko-KR" altLang="en-US"/>
        </a:p>
      </dgm:t>
    </dgm:pt>
    <dgm:pt modelId="{E2BADEBD-F5FE-420F-8E02-285055CEAB9F}" type="pres">
      <dgm:prSet presAssocID="{80490041-CD47-4139-A51A-62B46D55282B}" presName="parentText" presStyleLbl="node1" presStyleIdx="1" presStyleCnt="4" custScaleX="27222" custLinFactNeighborX="68070" custLinFactNeighborY="62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3B8C5B-E721-4A20-BB73-6AC8E1A6C773}" type="pres">
      <dgm:prSet presAssocID="{80490041-CD47-4139-A51A-62B46D55282B}" presName="negativeSpace" presStyleCnt="0"/>
      <dgm:spPr/>
    </dgm:pt>
    <dgm:pt modelId="{5D2F81D8-923E-4C88-92EB-0300187EAC13}" type="pres">
      <dgm:prSet presAssocID="{80490041-CD47-4139-A51A-62B46D55282B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7810E8-3EDC-409C-94D5-1FF48B4228B6}" type="pres">
      <dgm:prSet presAssocID="{4CE670FB-3423-42BD-AC45-3524B165D568}" presName="spaceBetweenRectangles" presStyleCnt="0"/>
      <dgm:spPr/>
    </dgm:pt>
    <dgm:pt modelId="{5D513D64-D700-4736-8442-F828E116CCBD}" type="pres">
      <dgm:prSet presAssocID="{611ECEA3-C3F3-46E3-97A3-AFE9D3BFCE46}" presName="parentLin" presStyleCnt="0"/>
      <dgm:spPr/>
    </dgm:pt>
    <dgm:pt modelId="{1F737916-C91E-4E68-8977-72648265FF5C}" type="pres">
      <dgm:prSet presAssocID="{611ECEA3-C3F3-46E3-97A3-AFE9D3BFCE46}" presName="parentLeftMargin" presStyleLbl="node1" presStyleIdx="1" presStyleCnt="4" custFlipHor="1" custScaleX="28055"/>
      <dgm:spPr/>
      <dgm:t>
        <a:bodyPr/>
        <a:lstStyle/>
        <a:p>
          <a:pPr latinLnBrk="1"/>
          <a:endParaRPr lang="ko-KR" altLang="en-US"/>
        </a:p>
      </dgm:t>
    </dgm:pt>
    <dgm:pt modelId="{83E248C1-430E-41B6-AC44-A6D1D5274E99}" type="pres">
      <dgm:prSet presAssocID="{611ECEA3-C3F3-46E3-97A3-AFE9D3BFCE46}" presName="parentText" presStyleLbl="node1" presStyleIdx="2" presStyleCnt="4" custScaleX="27501" custLinFactNeighborX="68070" custLinFactNeighborY="308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EC5D29-11FC-499E-9EEF-C34943ACEAED}" type="pres">
      <dgm:prSet presAssocID="{611ECEA3-C3F3-46E3-97A3-AFE9D3BFCE46}" presName="negativeSpace" presStyleCnt="0"/>
      <dgm:spPr/>
    </dgm:pt>
    <dgm:pt modelId="{AA75FF4E-1DD1-42E6-BEA4-794D39D82FCD}" type="pres">
      <dgm:prSet presAssocID="{611ECEA3-C3F3-46E3-97A3-AFE9D3BFCE46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3EBAC0-B708-4763-BA4F-BB5501F49FDD}" type="pres">
      <dgm:prSet presAssocID="{4B5CA811-B98F-483D-ABFA-FF68EE441F57}" presName="spaceBetweenRectangles" presStyleCnt="0"/>
      <dgm:spPr/>
    </dgm:pt>
    <dgm:pt modelId="{23A94A41-228D-4911-A7D6-E5C0B114AFC6}" type="pres">
      <dgm:prSet presAssocID="{5742B2F3-2E88-4AE6-B25A-672098D28EB0}" presName="parentLin" presStyleCnt="0"/>
      <dgm:spPr/>
    </dgm:pt>
    <dgm:pt modelId="{DBACB1B9-8188-46F8-B719-272176BE2B0D}" type="pres">
      <dgm:prSet presAssocID="{5742B2F3-2E88-4AE6-B25A-672098D28EB0}" presName="parentLeftMargin" presStyleLbl="node1" presStyleIdx="2" presStyleCnt="4" custFlipHor="1" custScaleX="28055"/>
      <dgm:spPr/>
      <dgm:t>
        <a:bodyPr/>
        <a:lstStyle/>
        <a:p>
          <a:pPr latinLnBrk="1"/>
          <a:endParaRPr lang="ko-KR" altLang="en-US"/>
        </a:p>
      </dgm:t>
    </dgm:pt>
    <dgm:pt modelId="{AD7D3890-601D-4321-97B9-0E3CBDE83048}" type="pres">
      <dgm:prSet presAssocID="{5742B2F3-2E88-4AE6-B25A-672098D28EB0}" presName="parentText" presStyleLbl="node1" presStyleIdx="3" presStyleCnt="4" custScaleX="27498" custLinFactNeighborX="68070" custLinFactNeighborY="554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CB6B0D-2316-4E4E-91F0-1E861AFD1005}" type="pres">
      <dgm:prSet presAssocID="{5742B2F3-2E88-4AE6-B25A-672098D28EB0}" presName="negativeSpace" presStyleCnt="0"/>
      <dgm:spPr/>
    </dgm:pt>
    <dgm:pt modelId="{AC85E01B-1F02-43BD-AD4D-1176207A95AC}" type="pres">
      <dgm:prSet presAssocID="{5742B2F3-2E88-4AE6-B25A-672098D28EB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EABD908-0F2C-48DF-8C1B-FCAABF612353}" type="presOf" srcId="{80490041-CD47-4139-A51A-62B46D55282B}" destId="{E2BADEBD-F5FE-420F-8E02-285055CEAB9F}" srcOrd="1" destOrd="0" presId="urn:microsoft.com/office/officeart/2005/8/layout/list1"/>
    <dgm:cxn modelId="{47AC6572-46A2-464C-A3F0-6184856DD01D}" type="presOf" srcId="{611ECEA3-C3F3-46E3-97A3-AFE9D3BFCE46}" destId="{83E248C1-430E-41B6-AC44-A6D1D5274E99}" srcOrd="1" destOrd="0" presId="urn:microsoft.com/office/officeart/2005/8/layout/list1"/>
    <dgm:cxn modelId="{5FC67749-01D0-49C3-95DB-73D953A174A6}" srcId="{E39B8471-C753-4706-B5C3-C63182A76A8C}" destId="{611ECEA3-C3F3-46E3-97A3-AFE9D3BFCE46}" srcOrd="2" destOrd="0" parTransId="{A5AC6200-4ECD-4410-ABFD-D506629B4837}" sibTransId="{4B5CA811-B98F-483D-ABFA-FF68EE441F57}"/>
    <dgm:cxn modelId="{FE3314AA-3EEF-4993-9F3E-723381730052}" srcId="{80490041-CD47-4139-A51A-62B46D55282B}" destId="{BD430177-90FD-4EA5-9EEC-90B6F52849CC}" srcOrd="0" destOrd="0" parTransId="{D617C73F-B217-4C93-8CDC-0D7335524B97}" sibTransId="{DB8E96C6-69D3-4BE3-A6A3-DA5BF99E8295}"/>
    <dgm:cxn modelId="{4CDE1164-4982-431E-A9A4-33DA0182613D}" srcId="{E39B8471-C753-4706-B5C3-C63182A76A8C}" destId="{C90DEEE8-61D5-4609-B5D9-A341CF7B3A1F}" srcOrd="0" destOrd="0" parTransId="{D53A7E9F-145A-448B-993C-F31592EF218B}" sibTransId="{43EF5FBF-093C-4804-B88B-E3B46A7E522A}"/>
    <dgm:cxn modelId="{B9ADEEB9-8095-4EF6-88EC-004E61863D40}" type="presOf" srcId="{F12C81B1-0E48-4A09-97CC-5112872B1802}" destId="{AA75FF4E-1DD1-42E6-BEA4-794D39D82FCD}" srcOrd="0" destOrd="0" presId="urn:microsoft.com/office/officeart/2005/8/layout/list1"/>
    <dgm:cxn modelId="{658244DB-03DA-4D15-A537-4393EF7C6838}" type="presOf" srcId="{4F97E23F-1975-4E4A-9CD5-387C4A54E2EC}" destId="{AC85E01B-1F02-43BD-AD4D-1176207A95AC}" srcOrd="0" destOrd="0" presId="urn:microsoft.com/office/officeart/2005/8/layout/list1"/>
    <dgm:cxn modelId="{87740ADC-3426-4DE3-AD0C-0EC3F3AF8589}" type="presOf" srcId="{611ECEA3-C3F3-46E3-97A3-AFE9D3BFCE46}" destId="{1F737916-C91E-4E68-8977-72648265FF5C}" srcOrd="0" destOrd="0" presId="urn:microsoft.com/office/officeart/2005/8/layout/list1"/>
    <dgm:cxn modelId="{4A5E4CCE-64D6-4531-B320-E7A7E9BBEF20}" type="presOf" srcId="{E39B8471-C753-4706-B5C3-C63182A76A8C}" destId="{415D1096-700B-4219-BCBC-05EF2777E8DE}" srcOrd="0" destOrd="0" presId="urn:microsoft.com/office/officeart/2005/8/layout/list1"/>
    <dgm:cxn modelId="{5036442E-5098-4207-9B34-CEEC2B409AF3}" type="presOf" srcId="{BD430177-90FD-4EA5-9EEC-90B6F52849CC}" destId="{5D2F81D8-923E-4C88-92EB-0300187EAC13}" srcOrd="0" destOrd="0" presId="urn:microsoft.com/office/officeart/2005/8/layout/list1"/>
    <dgm:cxn modelId="{926CD885-2858-42B0-9790-C30379D656D4}" srcId="{C90DEEE8-61D5-4609-B5D9-A341CF7B3A1F}" destId="{C46F6E3B-23BE-450F-88EA-93C86BA10FDF}" srcOrd="0" destOrd="0" parTransId="{BCE82850-D948-4BD3-9368-01F6EAF4CE90}" sibTransId="{A9177117-1930-42B4-B6A2-0F3A2C12DF01}"/>
    <dgm:cxn modelId="{21698C1A-8128-46DD-A9D8-192FF712EB61}" srcId="{611ECEA3-C3F3-46E3-97A3-AFE9D3BFCE46}" destId="{F12C81B1-0E48-4A09-97CC-5112872B1802}" srcOrd="0" destOrd="0" parTransId="{FD0461FE-7521-44B4-AC85-9C82FBFD3652}" sibTransId="{7D8B5010-D6E5-4BD9-B924-EEDBA852CD0B}"/>
    <dgm:cxn modelId="{07D5ABEC-C345-4CE7-8FB2-DC216C2A283C}" srcId="{E39B8471-C753-4706-B5C3-C63182A76A8C}" destId="{80490041-CD47-4139-A51A-62B46D55282B}" srcOrd="1" destOrd="0" parTransId="{F22256CC-3F44-4020-8F55-681FC63940BE}" sibTransId="{4CE670FB-3423-42BD-AC45-3524B165D568}"/>
    <dgm:cxn modelId="{2ADE8CDF-1251-46CC-8AA6-DE5A99260AD4}" srcId="{E39B8471-C753-4706-B5C3-C63182A76A8C}" destId="{5742B2F3-2E88-4AE6-B25A-672098D28EB0}" srcOrd="3" destOrd="0" parTransId="{700805A7-DC2C-43BF-AE19-10B933004AAE}" sibTransId="{72D3AF4B-9202-419B-8291-AA029084837F}"/>
    <dgm:cxn modelId="{BF70DE65-D5F6-4B78-98A2-B873A92FA476}" type="presOf" srcId="{C90DEEE8-61D5-4609-B5D9-A341CF7B3A1F}" destId="{5F31F87F-9756-4C7A-8A3A-77999EA15D83}" srcOrd="0" destOrd="0" presId="urn:microsoft.com/office/officeart/2005/8/layout/list1"/>
    <dgm:cxn modelId="{7FE56979-A762-47B4-91F5-02D57093EACF}" type="presOf" srcId="{80490041-CD47-4139-A51A-62B46D55282B}" destId="{B5193CD2-1D3A-4395-AD9F-B90050E5D519}" srcOrd="0" destOrd="0" presId="urn:microsoft.com/office/officeart/2005/8/layout/list1"/>
    <dgm:cxn modelId="{4A5F16D9-1DCC-445E-A530-CAC2E13B7ECD}" type="presOf" srcId="{5742B2F3-2E88-4AE6-B25A-672098D28EB0}" destId="{AD7D3890-601D-4321-97B9-0E3CBDE83048}" srcOrd="1" destOrd="0" presId="urn:microsoft.com/office/officeart/2005/8/layout/list1"/>
    <dgm:cxn modelId="{5EDE6B87-AF21-4C24-B1F5-F431044E2659}" srcId="{5742B2F3-2E88-4AE6-B25A-672098D28EB0}" destId="{4F97E23F-1975-4E4A-9CD5-387C4A54E2EC}" srcOrd="0" destOrd="0" parTransId="{1A1C9117-6F50-4D2B-821E-2953794445AB}" sibTransId="{77DE1A02-C301-4E89-B0D2-3906FB7C64AD}"/>
    <dgm:cxn modelId="{BB2295F5-93F4-46D8-BCB4-0317BD6E4E4D}" type="presOf" srcId="{C90DEEE8-61D5-4609-B5D9-A341CF7B3A1F}" destId="{92B45493-05AC-4CA6-90B5-4FC74B3568AE}" srcOrd="1" destOrd="0" presId="urn:microsoft.com/office/officeart/2005/8/layout/list1"/>
    <dgm:cxn modelId="{E30CDBEF-4F20-46CB-B6F9-0244913BDA9A}" type="presOf" srcId="{C46F6E3B-23BE-450F-88EA-93C86BA10FDF}" destId="{17AAFCBA-CAD2-4029-9B81-511BFD28C07D}" srcOrd="0" destOrd="0" presId="urn:microsoft.com/office/officeart/2005/8/layout/list1"/>
    <dgm:cxn modelId="{1AB6BAF0-C7F5-4AD2-AB04-5E489226B232}" type="presOf" srcId="{5742B2F3-2E88-4AE6-B25A-672098D28EB0}" destId="{DBACB1B9-8188-46F8-B719-272176BE2B0D}" srcOrd="0" destOrd="0" presId="urn:microsoft.com/office/officeart/2005/8/layout/list1"/>
    <dgm:cxn modelId="{295ADC7B-6C59-40DC-B63C-EFCFEDD02188}" type="presParOf" srcId="{415D1096-700B-4219-BCBC-05EF2777E8DE}" destId="{746ACD4D-0F27-4882-9C25-4DEDAA6BBF6B}" srcOrd="0" destOrd="0" presId="urn:microsoft.com/office/officeart/2005/8/layout/list1"/>
    <dgm:cxn modelId="{619DFF5B-28E5-4957-A3D9-7437F701D4BB}" type="presParOf" srcId="{746ACD4D-0F27-4882-9C25-4DEDAA6BBF6B}" destId="{5F31F87F-9756-4C7A-8A3A-77999EA15D83}" srcOrd="0" destOrd="0" presId="urn:microsoft.com/office/officeart/2005/8/layout/list1"/>
    <dgm:cxn modelId="{8FE4F1EC-8C51-466A-AADE-D9438F4325CD}" type="presParOf" srcId="{746ACD4D-0F27-4882-9C25-4DEDAA6BBF6B}" destId="{92B45493-05AC-4CA6-90B5-4FC74B3568AE}" srcOrd="1" destOrd="0" presId="urn:microsoft.com/office/officeart/2005/8/layout/list1"/>
    <dgm:cxn modelId="{BD9578C6-B79B-42A0-B8C4-A2C739BEC9E5}" type="presParOf" srcId="{415D1096-700B-4219-BCBC-05EF2777E8DE}" destId="{E8F51D0D-02ED-474C-BA61-88CE8281E0C6}" srcOrd="1" destOrd="0" presId="urn:microsoft.com/office/officeart/2005/8/layout/list1"/>
    <dgm:cxn modelId="{381C68F9-AC39-4F5F-BF69-DB13AB1126B2}" type="presParOf" srcId="{415D1096-700B-4219-BCBC-05EF2777E8DE}" destId="{17AAFCBA-CAD2-4029-9B81-511BFD28C07D}" srcOrd="2" destOrd="0" presId="urn:microsoft.com/office/officeart/2005/8/layout/list1"/>
    <dgm:cxn modelId="{754193FA-4157-43B8-83CF-091AD43930E0}" type="presParOf" srcId="{415D1096-700B-4219-BCBC-05EF2777E8DE}" destId="{97B76EA3-8838-44F4-9B8D-2A1E694A2E7B}" srcOrd="3" destOrd="0" presId="urn:microsoft.com/office/officeart/2005/8/layout/list1"/>
    <dgm:cxn modelId="{89E020E3-C03D-4AA0-8C04-DB4761DE55AE}" type="presParOf" srcId="{415D1096-700B-4219-BCBC-05EF2777E8DE}" destId="{423F8A7D-8522-40F5-AB74-3C92109C02CA}" srcOrd="4" destOrd="0" presId="urn:microsoft.com/office/officeart/2005/8/layout/list1"/>
    <dgm:cxn modelId="{4CC16359-E496-48FD-AE0E-1FE4022A68FB}" type="presParOf" srcId="{423F8A7D-8522-40F5-AB74-3C92109C02CA}" destId="{B5193CD2-1D3A-4395-AD9F-B90050E5D519}" srcOrd="0" destOrd="0" presId="urn:microsoft.com/office/officeart/2005/8/layout/list1"/>
    <dgm:cxn modelId="{3B7F2590-210C-4950-8782-09943EB2BDC7}" type="presParOf" srcId="{423F8A7D-8522-40F5-AB74-3C92109C02CA}" destId="{E2BADEBD-F5FE-420F-8E02-285055CEAB9F}" srcOrd="1" destOrd="0" presId="urn:microsoft.com/office/officeart/2005/8/layout/list1"/>
    <dgm:cxn modelId="{517CAAB7-97E2-484E-911C-6BDD880C70E2}" type="presParOf" srcId="{415D1096-700B-4219-BCBC-05EF2777E8DE}" destId="{063B8C5B-E721-4A20-BB73-6AC8E1A6C773}" srcOrd="5" destOrd="0" presId="urn:microsoft.com/office/officeart/2005/8/layout/list1"/>
    <dgm:cxn modelId="{C65AD8AE-BB91-4A4D-A2BA-12E1ADB00859}" type="presParOf" srcId="{415D1096-700B-4219-BCBC-05EF2777E8DE}" destId="{5D2F81D8-923E-4C88-92EB-0300187EAC13}" srcOrd="6" destOrd="0" presId="urn:microsoft.com/office/officeart/2005/8/layout/list1"/>
    <dgm:cxn modelId="{EC89E78A-3158-4BE5-B513-1707F3C46053}" type="presParOf" srcId="{415D1096-700B-4219-BCBC-05EF2777E8DE}" destId="{187810E8-3EDC-409C-94D5-1FF48B4228B6}" srcOrd="7" destOrd="0" presId="urn:microsoft.com/office/officeart/2005/8/layout/list1"/>
    <dgm:cxn modelId="{AFD59EE5-D8B7-4C06-A381-F77346AD5CBC}" type="presParOf" srcId="{415D1096-700B-4219-BCBC-05EF2777E8DE}" destId="{5D513D64-D700-4736-8442-F828E116CCBD}" srcOrd="8" destOrd="0" presId="urn:microsoft.com/office/officeart/2005/8/layout/list1"/>
    <dgm:cxn modelId="{9E7FB80D-229E-4E43-9079-93EF4BD0FCF6}" type="presParOf" srcId="{5D513D64-D700-4736-8442-F828E116CCBD}" destId="{1F737916-C91E-4E68-8977-72648265FF5C}" srcOrd="0" destOrd="0" presId="urn:microsoft.com/office/officeart/2005/8/layout/list1"/>
    <dgm:cxn modelId="{D29783AA-36E7-41C0-889A-907C119020A9}" type="presParOf" srcId="{5D513D64-D700-4736-8442-F828E116CCBD}" destId="{83E248C1-430E-41B6-AC44-A6D1D5274E99}" srcOrd="1" destOrd="0" presId="urn:microsoft.com/office/officeart/2005/8/layout/list1"/>
    <dgm:cxn modelId="{9D1DDD29-C80C-4F47-9C5E-63A37447F8BD}" type="presParOf" srcId="{415D1096-700B-4219-BCBC-05EF2777E8DE}" destId="{4DEC5D29-11FC-499E-9EEF-C34943ACEAED}" srcOrd="9" destOrd="0" presId="urn:microsoft.com/office/officeart/2005/8/layout/list1"/>
    <dgm:cxn modelId="{9D498EE8-3A08-4A55-B9DE-2E64EB6640AA}" type="presParOf" srcId="{415D1096-700B-4219-BCBC-05EF2777E8DE}" destId="{AA75FF4E-1DD1-42E6-BEA4-794D39D82FCD}" srcOrd="10" destOrd="0" presId="urn:microsoft.com/office/officeart/2005/8/layout/list1"/>
    <dgm:cxn modelId="{22E58B7D-A9E0-4070-A608-445ACD65831D}" type="presParOf" srcId="{415D1096-700B-4219-BCBC-05EF2777E8DE}" destId="{313EBAC0-B708-4763-BA4F-BB5501F49FDD}" srcOrd="11" destOrd="0" presId="urn:microsoft.com/office/officeart/2005/8/layout/list1"/>
    <dgm:cxn modelId="{BBFCC70B-2F78-4499-993C-2AA9E95D1C08}" type="presParOf" srcId="{415D1096-700B-4219-BCBC-05EF2777E8DE}" destId="{23A94A41-228D-4911-A7D6-E5C0B114AFC6}" srcOrd="12" destOrd="0" presId="urn:microsoft.com/office/officeart/2005/8/layout/list1"/>
    <dgm:cxn modelId="{F8B57DED-C8CE-4C81-8EA8-9B59990923BF}" type="presParOf" srcId="{23A94A41-228D-4911-A7D6-E5C0B114AFC6}" destId="{DBACB1B9-8188-46F8-B719-272176BE2B0D}" srcOrd="0" destOrd="0" presId="urn:microsoft.com/office/officeart/2005/8/layout/list1"/>
    <dgm:cxn modelId="{43B4D996-6D02-4580-8F2B-94EEA4A45AEA}" type="presParOf" srcId="{23A94A41-228D-4911-A7D6-E5C0B114AFC6}" destId="{AD7D3890-601D-4321-97B9-0E3CBDE83048}" srcOrd="1" destOrd="0" presId="urn:microsoft.com/office/officeart/2005/8/layout/list1"/>
    <dgm:cxn modelId="{901624AE-2664-49F6-B8C8-594BE00F28D5}" type="presParOf" srcId="{415D1096-700B-4219-BCBC-05EF2777E8DE}" destId="{01CB6B0D-2316-4E4E-91F0-1E861AFD1005}" srcOrd="13" destOrd="0" presId="urn:microsoft.com/office/officeart/2005/8/layout/list1"/>
    <dgm:cxn modelId="{18A3F159-C077-437A-8976-90D1C417F849}" type="presParOf" srcId="{415D1096-700B-4219-BCBC-05EF2777E8DE}" destId="{AC85E01B-1F02-43BD-AD4D-1176207A95A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01C8F36-C9BD-495A-9701-9AEFE9CF7DBE}" type="datetimeFigureOut">
              <a:rPr lang="ko-KR" altLang="en-US" smtClean="0"/>
              <a:t>2015-03-20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3CDDC5C-6E1A-47BD-8086-2EC4CEACD9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F36-C9BD-495A-9701-9AEFE9CF7DBE}" type="datetimeFigureOut">
              <a:rPr lang="ko-KR" altLang="en-US" smtClean="0"/>
              <a:t>2015-03-20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C5C-6E1A-47BD-8086-2EC4CEACD9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F36-C9BD-495A-9701-9AEFE9CF7DBE}" type="datetimeFigureOut">
              <a:rPr lang="ko-KR" altLang="en-US" smtClean="0"/>
              <a:t>2015-03-20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C5C-6E1A-47BD-8086-2EC4CEACD9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01C8F36-C9BD-495A-9701-9AEFE9CF7DBE}" type="datetimeFigureOut">
              <a:rPr lang="ko-KR" altLang="en-US" smtClean="0"/>
              <a:t>2015-03-20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C5C-6E1A-47BD-8086-2EC4CEACD9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01C8F36-C9BD-495A-9701-9AEFE9CF7DBE}" type="datetimeFigureOut">
              <a:rPr lang="ko-KR" altLang="en-US" smtClean="0"/>
              <a:t>2015-03-20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3CDDC5C-6E1A-47BD-8086-2EC4CEACD9A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01C8F36-C9BD-495A-9701-9AEFE9CF7DBE}" type="datetimeFigureOut">
              <a:rPr lang="ko-KR" altLang="en-US" smtClean="0"/>
              <a:t>2015-03-20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CDDC5C-6E1A-47BD-8086-2EC4CEACD9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01C8F36-C9BD-495A-9701-9AEFE9CF7DBE}" type="datetimeFigureOut">
              <a:rPr lang="ko-KR" altLang="en-US" smtClean="0"/>
              <a:t>2015-03-20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3CDDC5C-6E1A-47BD-8086-2EC4CEACD9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F36-C9BD-495A-9701-9AEFE9CF7DBE}" type="datetimeFigureOut">
              <a:rPr lang="ko-KR" altLang="en-US" smtClean="0"/>
              <a:t>2015-03-20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C5C-6E1A-47BD-8086-2EC4CEACD9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01C8F36-C9BD-495A-9701-9AEFE9CF7DBE}" type="datetimeFigureOut">
              <a:rPr lang="ko-KR" altLang="en-US" smtClean="0"/>
              <a:t>2015-03-20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CDDC5C-6E1A-47BD-8086-2EC4CEACD9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01C8F36-C9BD-495A-9701-9AEFE9CF7DBE}" type="datetimeFigureOut">
              <a:rPr lang="ko-KR" altLang="en-US" smtClean="0"/>
              <a:t>2015-03-20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3CDDC5C-6E1A-47BD-8086-2EC4CEACD9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01C8F36-C9BD-495A-9701-9AEFE9CF7DBE}" type="datetimeFigureOut">
              <a:rPr lang="ko-KR" altLang="en-US" smtClean="0"/>
              <a:t>2015-03-20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3CDDC5C-6E1A-47BD-8086-2EC4CEACD9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01C8F36-C9BD-495A-9701-9AEFE9CF7DBE}" type="datetimeFigureOut">
              <a:rPr lang="ko-KR" altLang="en-US" smtClean="0"/>
              <a:t>2015-03-20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3CDDC5C-6E1A-47BD-8086-2EC4CEACD9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그려서 구해줘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23728" y="4221088"/>
            <a:ext cx="6400800" cy="1752600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 smtClean="0"/>
              <a:t>지도교수님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장재영 교수님</a:t>
            </a:r>
            <a:endParaRPr lang="en-US" altLang="ko-KR" sz="2800" dirty="0" smtClean="0"/>
          </a:p>
          <a:p>
            <a:pPr algn="r"/>
            <a:r>
              <a:rPr lang="ko-KR" altLang="en-US" sz="2800" dirty="0" smtClean="0"/>
              <a:t>팀원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김상구</a:t>
            </a:r>
            <a:endParaRPr lang="en-US" altLang="ko-KR" sz="2800" dirty="0" smtClean="0"/>
          </a:p>
          <a:p>
            <a:pPr algn="r"/>
            <a:r>
              <a:rPr lang="ko-KR" altLang="en-US" sz="2800" dirty="0" smtClean="0"/>
              <a:t>최원준</a:t>
            </a:r>
            <a:endParaRPr lang="en-US" altLang="ko-KR" sz="2800" dirty="0" smtClean="0"/>
          </a:p>
          <a:p>
            <a:pPr algn="r"/>
            <a:r>
              <a:rPr lang="ko-KR" altLang="en-US" sz="2800" dirty="0" smtClean="0"/>
              <a:t>이정훈</a:t>
            </a:r>
            <a:endParaRPr lang="en-US" altLang="ko-KR" sz="2800" dirty="0" smtClean="0"/>
          </a:p>
          <a:p>
            <a:pPr algn="r"/>
            <a:r>
              <a:rPr lang="ko-KR" altLang="en-US" sz="2800" dirty="0" smtClean="0"/>
              <a:t>유동식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4931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9872" y="260648"/>
            <a:ext cx="1985392" cy="1399032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43808" y="1700808"/>
            <a:ext cx="4392488" cy="4525963"/>
          </a:xfrm>
        </p:spPr>
        <p:txBody>
          <a:bodyPr>
            <a:noAutofit/>
          </a:bodyPr>
          <a:lstStyle/>
          <a:p>
            <a:pPr lvl="0"/>
            <a:r>
              <a:rPr lang="ko-KR" altLang="en-US" sz="3200" dirty="0" smtClean="0"/>
              <a:t>수행목적</a:t>
            </a:r>
            <a:endParaRPr lang="en-US" altLang="ko-KR" sz="3200" dirty="0" smtClean="0"/>
          </a:p>
          <a:p>
            <a:pPr lvl="0"/>
            <a:endParaRPr lang="ko-KR" altLang="en-US" sz="3200" dirty="0" smtClean="0"/>
          </a:p>
          <a:p>
            <a:pPr lvl="0"/>
            <a:r>
              <a:rPr lang="ko-KR" altLang="en-US" sz="3200" dirty="0" err="1" smtClean="0"/>
              <a:t>프로젝결과물</a:t>
            </a:r>
            <a:r>
              <a:rPr lang="ko-KR" altLang="en-US" sz="3200" dirty="0" smtClean="0"/>
              <a:t> 개요</a:t>
            </a:r>
            <a:endParaRPr lang="en-US" altLang="ko-KR" sz="3200" dirty="0" smtClean="0"/>
          </a:p>
          <a:p>
            <a:pPr lvl="0"/>
            <a:endParaRPr lang="ko-KR" altLang="en-US" sz="3200" dirty="0" smtClean="0"/>
          </a:p>
          <a:p>
            <a:pPr lvl="0"/>
            <a:r>
              <a:rPr lang="ko-KR" altLang="en-US" sz="3200" dirty="0" smtClean="0"/>
              <a:t>조직도</a:t>
            </a:r>
            <a:endParaRPr lang="en-US" altLang="ko-KR" sz="3200" dirty="0" smtClean="0"/>
          </a:p>
          <a:p>
            <a:pPr lvl="0"/>
            <a:endParaRPr lang="ko-KR" altLang="en-US" sz="3200" dirty="0" smtClean="0"/>
          </a:p>
          <a:p>
            <a:pPr lvl="0"/>
            <a:r>
              <a:rPr lang="ko-KR" altLang="en-US" sz="3200" dirty="0" smtClean="0"/>
              <a:t>프로젝트일정</a:t>
            </a: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318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8554" y="0"/>
            <a:ext cx="4042792" cy="922114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/>
              <a:t>수행목적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00819" y="1790758"/>
            <a:ext cx="3816424" cy="2462510"/>
          </a:xfrm>
          <a:ln w="19050" cap="rnd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 기존 게임은 단순한 방식으로 진행되는 </a:t>
            </a:r>
            <a:r>
              <a:rPr lang="ko-KR" altLang="en-US" sz="2400" dirty="0" err="1" smtClean="0"/>
              <a:t>캐주얼한</a:t>
            </a:r>
            <a:r>
              <a:rPr lang="ko-KR" altLang="en-US" sz="2400" dirty="0" smtClean="0"/>
              <a:t> 러닝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점프 게임이 많음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그만큼 단순 유행 측면에서는 성공할 수 있지만 금방 질릴 수 있다는 단점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endParaRPr lang="ko-KR" altLang="en-US" sz="2400" dirty="0"/>
          </a:p>
        </p:txBody>
      </p:sp>
      <p:grpSp>
        <p:nvGrpSpPr>
          <p:cNvPr id="4" name="iPhone"/>
          <p:cNvGrpSpPr>
            <a:grpSpLocks noChangeAspect="1"/>
          </p:cNvGrpSpPr>
          <p:nvPr/>
        </p:nvGrpSpPr>
        <p:grpSpPr>
          <a:xfrm>
            <a:off x="203038" y="2019597"/>
            <a:ext cx="2323566" cy="4564842"/>
            <a:chOff x="508000" y="1397000"/>
            <a:chExt cx="2285999" cy="449103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" name="Case"/>
            <p:cNvSpPr>
              <a:spLocks/>
            </p:cNvSpPr>
            <p:nvPr/>
          </p:nvSpPr>
          <p:spPr bwMode="auto">
            <a:xfrm>
              <a:off x="508000" y="1397000"/>
              <a:ext cx="2285999" cy="4491038"/>
            </a:xfrm>
            <a:prstGeom prst="roundRect">
              <a:avLst>
                <a:gd name="adj" fmla="val 13146"/>
              </a:avLst>
            </a:prstGeom>
            <a:grp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Display"/>
            <p:cNvSpPr>
              <a:spLocks/>
            </p:cNvSpPr>
            <p:nvPr/>
          </p:nvSpPr>
          <p:spPr bwMode="auto">
            <a:xfrm>
              <a:off x="641349" y="2147888"/>
              <a:ext cx="2019300" cy="302418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Speaker"/>
            <p:cNvSpPr>
              <a:spLocks/>
            </p:cNvSpPr>
            <p:nvPr/>
          </p:nvSpPr>
          <p:spPr bwMode="auto">
            <a:xfrm>
              <a:off x="1433512" y="1738314"/>
              <a:ext cx="434975" cy="8413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8" name="Camera"/>
            <p:cNvGrpSpPr/>
            <p:nvPr/>
          </p:nvGrpSpPr>
          <p:grpSpPr>
            <a:xfrm>
              <a:off x="1175120" y="1735138"/>
              <a:ext cx="90490" cy="90490"/>
              <a:chOff x="1175120" y="1735138"/>
              <a:chExt cx="90490" cy="90490"/>
            </a:xfrm>
            <a:grpFill/>
          </p:grpSpPr>
          <p:sp>
            <p:nvSpPr>
              <p:cNvPr id="12" name="Camera Outer"/>
              <p:cNvSpPr>
                <a:spLocks/>
              </p:cNvSpPr>
              <p:nvPr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" name="Camera Inner"/>
              <p:cNvSpPr>
                <a:spLocks/>
              </p:cNvSpPr>
              <p:nvPr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grp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" name="Button"/>
            <p:cNvGrpSpPr/>
            <p:nvPr/>
          </p:nvGrpSpPr>
          <p:grpSpPr>
            <a:xfrm>
              <a:off x="1447799" y="5332413"/>
              <a:ext cx="406400" cy="406400"/>
              <a:chOff x="1447799" y="5332413"/>
              <a:chExt cx="406400" cy="406400"/>
            </a:xfrm>
            <a:grpFill/>
          </p:grpSpPr>
          <p:sp>
            <p:nvSpPr>
              <p:cNvPr id="10" name="Button Outer"/>
              <p:cNvSpPr>
                <a:spLocks/>
              </p:cNvSpPr>
              <p:nvPr/>
            </p:nvSpPr>
            <p:spPr bwMode="auto">
              <a:xfrm>
                <a:off x="1447799" y="5332413"/>
                <a:ext cx="406400" cy="406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" name="Button Inner"/>
              <p:cNvSpPr>
                <a:spLocks/>
              </p:cNvSpPr>
              <p:nvPr/>
            </p:nvSpPr>
            <p:spPr bwMode="auto">
              <a:xfrm>
                <a:off x="1583245" y="5467213"/>
                <a:ext cx="135508" cy="136800"/>
              </a:xfrm>
              <a:prstGeom prst="roundRect">
                <a:avLst>
                  <a:gd name="adj" fmla="val 32086"/>
                </a:avLst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4" name="iPhone"/>
          <p:cNvGrpSpPr>
            <a:grpSpLocks noChangeAspect="1"/>
          </p:cNvGrpSpPr>
          <p:nvPr/>
        </p:nvGrpSpPr>
        <p:grpSpPr>
          <a:xfrm>
            <a:off x="2555276" y="2068269"/>
            <a:ext cx="2323566" cy="4564842"/>
            <a:chOff x="508000" y="1397000"/>
            <a:chExt cx="2285999" cy="449103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Case"/>
            <p:cNvSpPr>
              <a:spLocks/>
            </p:cNvSpPr>
            <p:nvPr/>
          </p:nvSpPr>
          <p:spPr bwMode="auto">
            <a:xfrm>
              <a:off x="508000" y="1397000"/>
              <a:ext cx="2285999" cy="4491038"/>
            </a:xfrm>
            <a:prstGeom prst="roundRect">
              <a:avLst>
                <a:gd name="adj" fmla="val 13146"/>
              </a:avLst>
            </a:prstGeom>
            <a:grp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Display"/>
            <p:cNvSpPr>
              <a:spLocks/>
            </p:cNvSpPr>
            <p:nvPr/>
          </p:nvSpPr>
          <p:spPr bwMode="auto">
            <a:xfrm>
              <a:off x="641349" y="2147888"/>
              <a:ext cx="2019300" cy="302418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Speaker"/>
            <p:cNvSpPr>
              <a:spLocks/>
            </p:cNvSpPr>
            <p:nvPr/>
          </p:nvSpPr>
          <p:spPr bwMode="auto">
            <a:xfrm>
              <a:off x="1433512" y="1738314"/>
              <a:ext cx="434975" cy="8413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8" name="Camera"/>
            <p:cNvGrpSpPr/>
            <p:nvPr/>
          </p:nvGrpSpPr>
          <p:grpSpPr>
            <a:xfrm>
              <a:off x="1175120" y="1735138"/>
              <a:ext cx="90490" cy="90490"/>
              <a:chOff x="1175120" y="1735138"/>
              <a:chExt cx="90490" cy="90490"/>
            </a:xfrm>
            <a:grpFill/>
          </p:grpSpPr>
          <p:sp>
            <p:nvSpPr>
              <p:cNvPr id="22" name="Camera Outer"/>
              <p:cNvSpPr>
                <a:spLocks/>
              </p:cNvSpPr>
              <p:nvPr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" name="Camera Inner"/>
              <p:cNvSpPr>
                <a:spLocks/>
              </p:cNvSpPr>
              <p:nvPr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grp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9" name="Button"/>
            <p:cNvGrpSpPr/>
            <p:nvPr/>
          </p:nvGrpSpPr>
          <p:grpSpPr>
            <a:xfrm>
              <a:off x="1447799" y="5332413"/>
              <a:ext cx="406400" cy="406400"/>
              <a:chOff x="1447799" y="5332413"/>
              <a:chExt cx="406400" cy="406400"/>
            </a:xfrm>
            <a:grpFill/>
          </p:grpSpPr>
          <p:sp>
            <p:nvSpPr>
              <p:cNvPr id="20" name="Button Outer"/>
              <p:cNvSpPr>
                <a:spLocks/>
              </p:cNvSpPr>
              <p:nvPr/>
            </p:nvSpPr>
            <p:spPr bwMode="auto">
              <a:xfrm>
                <a:off x="1447799" y="5332413"/>
                <a:ext cx="406400" cy="406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" name="Button Inner"/>
              <p:cNvSpPr>
                <a:spLocks/>
              </p:cNvSpPr>
              <p:nvPr/>
            </p:nvSpPr>
            <p:spPr bwMode="auto">
              <a:xfrm>
                <a:off x="1583245" y="5467213"/>
                <a:ext cx="135508" cy="136800"/>
              </a:xfrm>
              <a:prstGeom prst="roundRect">
                <a:avLst>
                  <a:gd name="adj" fmla="val 32086"/>
                </a:avLst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pic>
        <p:nvPicPr>
          <p:cNvPr id="24" name="Picture 4" descr="C:\Users\user\Desktop\무한의계단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364" y="2664011"/>
            <a:ext cx="1990698" cy="3192700"/>
          </a:xfrm>
          <a:prstGeom prst="rect">
            <a:avLst/>
          </a:prstGeom>
          <a:noFill/>
        </p:spPr>
      </p:pic>
      <p:pic>
        <p:nvPicPr>
          <p:cNvPr id="25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266" y="2823738"/>
            <a:ext cx="2029255" cy="305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C:\Users\Administrator\Desktop\finger-point-2525918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467" y="4491487"/>
            <a:ext cx="1267352" cy="150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위로 구부러진 화살표 26"/>
          <p:cNvSpPr/>
          <p:nvPr/>
        </p:nvSpPr>
        <p:spPr>
          <a:xfrm>
            <a:off x="3731893" y="4343225"/>
            <a:ext cx="504825" cy="21590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00819" y="4544440"/>
            <a:ext cx="386288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본 서비스는 사용자가</a:t>
            </a:r>
            <a:endParaRPr lang="en-US" altLang="ko-KR" sz="2400" dirty="0" smtClean="0"/>
          </a:p>
          <a:p>
            <a:r>
              <a:rPr lang="ko-KR" altLang="en-US" sz="2400" dirty="0" smtClean="0"/>
              <a:t>직접 그림을 그려가면서</a:t>
            </a:r>
            <a:endParaRPr lang="en-US" altLang="ko-KR" sz="2400" dirty="0" smtClean="0"/>
          </a:p>
          <a:p>
            <a:r>
              <a:rPr lang="ko-KR" altLang="en-US" sz="2400" dirty="0" smtClean="0"/>
              <a:t>진행하기 때문에 흥미를 </a:t>
            </a:r>
            <a:endParaRPr lang="en-US" altLang="ko-KR" sz="2400" dirty="0" smtClean="0"/>
          </a:p>
          <a:p>
            <a:r>
              <a:rPr lang="ko-KR" altLang="en-US" sz="2400" dirty="0" smtClean="0"/>
              <a:t>가지고 게임을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203038" y="1074514"/>
            <a:ext cx="4042792" cy="92211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484632" algn="l" rtl="0" eaLnBrk="1" latinLnBrk="1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2989" y="1124744"/>
            <a:ext cx="3862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○개발 이유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18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08038 -0.0525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80528" y="-99392"/>
            <a:ext cx="8229600" cy="1399032"/>
          </a:xfrm>
        </p:spPr>
        <p:txBody>
          <a:bodyPr/>
          <a:lstStyle/>
          <a:p>
            <a:r>
              <a:rPr lang="ko-KR" altLang="en-US" smtClean="0"/>
              <a:t>개발도구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188" y="1604249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cap="all" dirty="0" smtClean="0"/>
              <a:t>-</a:t>
            </a:r>
            <a:r>
              <a:rPr lang="ko-KR" altLang="en-US" b="1" cap="all" dirty="0" smtClean="0"/>
              <a:t>풍부한 </a:t>
            </a:r>
            <a:r>
              <a:rPr lang="ko-KR" altLang="en-US" b="1" cap="all" dirty="0"/>
              <a:t>기능과 높은 유연성을 갖춘 에디터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263865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cap="all" dirty="0" smtClean="0"/>
              <a:t>-</a:t>
            </a:r>
            <a:r>
              <a:rPr lang="ko-KR" altLang="en-US" b="1" cap="all" dirty="0" smtClean="0"/>
              <a:t>오디오 </a:t>
            </a:r>
            <a:r>
              <a:rPr lang="ko-KR" altLang="en-US" b="1" cap="all" dirty="0"/>
              <a:t>믹서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188" y="225664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cap="all" dirty="0" smtClean="0"/>
              <a:t>-</a:t>
            </a:r>
            <a:r>
              <a:rPr lang="ko-KR" altLang="en-US" b="1" cap="all" dirty="0" smtClean="0"/>
              <a:t>물리 </a:t>
            </a:r>
            <a:r>
              <a:rPr lang="ko-KR" altLang="en-US" b="1" cap="all" dirty="0"/>
              <a:t>엔진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496" y="304698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cap="all" dirty="0" smtClean="0"/>
              <a:t>-</a:t>
            </a:r>
            <a:r>
              <a:rPr lang="ko-KR" altLang="en-US" b="1" cap="all" dirty="0" smtClean="0"/>
              <a:t>멀티플랫폼 </a:t>
            </a:r>
            <a:r>
              <a:rPr lang="ko-KR" altLang="en-US" b="1" cap="all" dirty="0"/>
              <a:t>지원</a:t>
            </a:r>
          </a:p>
          <a:p>
            <a:endParaRPr lang="ko-KR" altLang="en-US" dirty="0"/>
          </a:p>
        </p:txBody>
      </p:sp>
      <p:pic>
        <p:nvPicPr>
          <p:cNvPr id="4098" name="Picture 2" descr="C:\Users\USER\Desktop\sgs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13" y="680853"/>
            <a:ext cx="5731387" cy="277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aw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358" y="1003876"/>
            <a:ext cx="6154671" cy="263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aefse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50520"/>
            <a:ext cx="6764808" cy="255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ER\Desktop\gsrgsr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171" y="654691"/>
            <a:ext cx="4581339" cy="310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1251" y="878501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○</a:t>
            </a:r>
            <a:r>
              <a:rPr lang="en-US" altLang="ko-KR" sz="2800" dirty="0" smtClean="0"/>
              <a:t>Unity5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36512" y="4221088"/>
            <a:ext cx="93971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/>
              <a:t>적은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프로그래밍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기술로도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개발이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가능하고</a:t>
            </a:r>
            <a:r>
              <a:rPr lang="en-US" altLang="ko-KR" sz="3200" b="1" dirty="0"/>
              <a:t> JavaScript, C#, Boo </a:t>
            </a:r>
            <a:r>
              <a:rPr lang="en-US" altLang="ko-KR" sz="3200" b="1" dirty="0" err="1"/>
              <a:t>언어를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통한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개발을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지원하고</a:t>
            </a:r>
            <a:r>
              <a:rPr lang="en-US" altLang="ko-KR" sz="3200" b="1" dirty="0"/>
              <a:t> </a:t>
            </a:r>
            <a:endParaRPr lang="en-US" altLang="ko-KR" sz="3200" b="1" dirty="0" smtClean="0"/>
          </a:p>
          <a:p>
            <a:r>
              <a:rPr lang="en-US" altLang="ko-KR" sz="3200" b="1" dirty="0" err="1" smtClean="0"/>
              <a:t>있으며</a:t>
            </a:r>
            <a:r>
              <a:rPr lang="en-US" altLang="ko-KR" sz="3200" b="1" dirty="0" smtClean="0"/>
              <a:t> </a:t>
            </a:r>
            <a:r>
              <a:rPr lang="en-US" altLang="ko-KR" sz="3200" b="1" dirty="0" err="1"/>
              <a:t>스크립트도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Unity의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컴포넌트가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될수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있다</a:t>
            </a:r>
            <a:r>
              <a:rPr lang="en-US" altLang="ko-KR" sz="3200" b="1" dirty="0"/>
              <a:t>.</a:t>
            </a:r>
          </a:p>
          <a:p>
            <a:endParaRPr lang="ko-KR" alt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12613" y="4286751"/>
            <a:ext cx="5731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애니메이션 시스템이 강력하고 테스트 하는 동안 함수를 제어할 수 있다</a:t>
            </a:r>
            <a:r>
              <a:rPr lang="en-US" altLang="ko-KR" sz="2800" b="1" dirty="0" smtClean="0"/>
              <a:t>.</a:t>
            </a:r>
            <a:endParaRPr lang="ko-KR" altLang="en-US" sz="2800" b="1" dirty="0"/>
          </a:p>
        </p:txBody>
      </p:sp>
      <p:pic>
        <p:nvPicPr>
          <p:cNvPr id="4102" name="Picture 6" descr="C:\Users\USER\Desktop\sgrdgdr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848" y="631666"/>
            <a:ext cx="6408712" cy="306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9553" y="4409613"/>
            <a:ext cx="8604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3D </a:t>
            </a:r>
            <a:r>
              <a:rPr lang="ko-KR" altLang="en-US" sz="2400" b="1" dirty="0" smtClean="0"/>
              <a:t>물리 엔진과 출동 처리기 다중 </a:t>
            </a:r>
            <a:r>
              <a:rPr lang="ko-KR" altLang="en-US" sz="2400" b="1" dirty="0" err="1" smtClean="0"/>
              <a:t>스레드를</a:t>
            </a:r>
            <a:r>
              <a:rPr lang="ko-KR" altLang="en-US" sz="2400" b="1" dirty="0" smtClean="0"/>
              <a:t> 지원하고 </a:t>
            </a:r>
            <a:r>
              <a:rPr lang="ko-KR" altLang="en-US" sz="2400" b="1" dirty="0" err="1" smtClean="0"/>
              <a:t>스레드</a:t>
            </a:r>
            <a:r>
              <a:rPr lang="ko-KR" altLang="en-US" sz="2400" b="1" dirty="0" smtClean="0"/>
              <a:t> 마다 시뮬레이션을 사용할 수 있습니다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496" y="4059069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전문가가 아니라도 게임 내 오디오의 품질을 대폭 향상할 수 있습니다</a:t>
            </a:r>
            <a:r>
              <a:rPr lang="en-US" altLang="ko-KR" sz="2800" b="1" dirty="0" smtClean="0"/>
              <a:t>.</a:t>
            </a:r>
            <a:endParaRPr lang="ko-KR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08126" y="4462758"/>
            <a:ext cx="6970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21</a:t>
            </a:r>
            <a:r>
              <a:rPr lang="ko-KR" altLang="en-US" sz="2800" b="1" dirty="0" smtClean="0"/>
              <a:t>개의 플랫폼에 전부 지원이 가능합니다</a:t>
            </a:r>
            <a:r>
              <a:rPr lang="en-US" altLang="ko-KR" sz="2800" b="1" dirty="0" smtClean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038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9" grpId="0"/>
      <p:bldP spid="10" grpId="0"/>
      <p:bldP spid="11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8520" y="116522"/>
            <a:ext cx="8229600" cy="54401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수행목적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07329152" descr="EMB000016e42f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95" y="1484784"/>
            <a:ext cx="3798888" cy="188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07330672" descr="DRW000016e42f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63" y="3415580"/>
            <a:ext cx="5376863" cy="319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207329152" descr="EMB000016e42f3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66037"/>
            <a:ext cx="5483675" cy="320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725852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○이전 </a:t>
            </a:r>
            <a:r>
              <a:rPr lang="ko-KR" altLang="en-US" sz="2800" dirty="0" err="1" smtClean="0"/>
              <a:t>앱</a:t>
            </a:r>
            <a:r>
              <a:rPr lang="ko-KR" altLang="en-US" sz="2800" dirty="0" smtClean="0"/>
              <a:t> 들의 단점 </a:t>
            </a:r>
            <a:r>
              <a:rPr lang="en-US" altLang="ko-KR" sz="2800" dirty="0" smtClean="0"/>
              <a:t>&amp; </a:t>
            </a:r>
            <a:r>
              <a:rPr lang="ko-KR" altLang="en-US" sz="2800" dirty="0" smtClean="0"/>
              <a:t>장점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58383" y="1484784"/>
            <a:ext cx="4734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단순한 러닝게임들은 처음에는 사용자의 흥미를 유발하다가 계속 반복되는 스테이지 </a:t>
            </a:r>
          </a:p>
          <a:p>
            <a:pPr fontAlgn="base"/>
            <a:r>
              <a:rPr lang="ko-KR" altLang="en-US" dirty="0"/>
              <a:t>똑같은 곳을 처음부터 반복해야 되는 지루함으로 </a:t>
            </a:r>
            <a:r>
              <a:rPr lang="ko-KR" altLang="en-US" dirty="0" err="1"/>
              <a:t>앱에서</a:t>
            </a:r>
            <a:r>
              <a:rPr lang="ko-KR" altLang="en-US" dirty="0"/>
              <a:t> 삭제되곤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80643" y="2962112"/>
            <a:ext cx="3252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게임을 하다 보면 게임상에서 쓰는 </a:t>
            </a:r>
            <a:r>
              <a:rPr lang="ko-KR" altLang="en-US" dirty="0" err="1" smtClean="0"/>
              <a:t>게임머니를</a:t>
            </a:r>
            <a:r>
              <a:rPr lang="ko-KR" altLang="en-US" dirty="0" smtClean="0"/>
              <a:t> 벌기가 쉽지 않다  자신이 사고 싶은 게임 캐릭터나 아이템을 사기 위해 엄청난 </a:t>
            </a:r>
            <a:r>
              <a:rPr lang="ko-KR" altLang="en-US" dirty="0" err="1" smtClean="0"/>
              <a:t>노가다와</a:t>
            </a:r>
            <a:r>
              <a:rPr lang="ko-KR" altLang="en-US" dirty="0" smtClean="0"/>
              <a:t> 시간이 필요하다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0477" y="4585409"/>
            <a:ext cx="29238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몇몇 게임들은 단순한 게임에 재미있는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주어 사용자들의 흥미를 유발한다 예를 들어 게임이 끝난 후에 광고를 보면 돈을 주어서 캐릭터를 살수 있게 하던지 게임 점수를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에 올려 경쟁을 하게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96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544616" cy="1000132"/>
          </a:xfrm>
        </p:spPr>
        <p:txBody>
          <a:bodyPr>
            <a:normAutofit fontScale="90000"/>
          </a:bodyPr>
          <a:lstStyle/>
          <a:p>
            <a:pPr lvl="0"/>
            <a:r>
              <a:rPr lang="ko-KR" altLang="en-US" dirty="0" smtClean="0"/>
              <a:t>프로젝트 결과물 </a:t>
            </a:r>
            <a:r>
              <a:rPr lang="ko-KR" altLang="en-US" sz="4800" dirty="0" smtClean="0"/>
              <a:t>개요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032" y="2636912"/>
            <a:ext cx="3923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</a:t>
            </a:r>
            <a:r>
              <a:rPr lang="en-US" altLang="ko-KR" dirty="0" smtClean="0"/>
              <a:t>Unity</a:t>
            </a:r>
            <a:r>
              <a:rPr lang="ko-KR" altLang="en-US" dirty="0"/>
              <a:t>라는 게임엔진으로 개발해 여러 플랫폼에서 동작이 가능하다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445" y="4898777"/>
            <a:ext cx="3923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● </a:t>
            </a:r>
            <a:r>
              <a:rPr lang="ko-KR" altLang="en-US" dirty="0" smtClean="0"/>
              <a:t>구현과 </a:t>
            </a:r>
            <a:r>
              <a:rPr lang="ko-KR" altLang="en-US" dirty="0"/>
              <a:t>동시에 핸드폰에서 테스트 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0614" y="1876681"/>
            <a:ext cx="3923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●</a:t>
            </a:r>
            <a:r>
              <a:rPr lang="ko-KR" altLang="en-US" dirty="0" smtClean="0"/>
              <a:t>단순 </a:t>
            </a:r>
            <a:r>
              <a:rPr lang="ko-KR" altLang="en-US" dirty="0"/>
              <a:t>터치가 아니라 터치</a:t>
            </a:r>
            <a:r>
              <a:rPr lang="en-US" altLang="ko-KR" dirty="0"/>
              <a:t>&amp;</a:t>
            </a:r>
            <a:r>
              <a:rPr lang="ko-KR" altLang="en-US" dirty="0"/>
              <a:t>드래그를 통해서 사물을 그릴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0379" y="3494263"/>
            <a:ext cx="392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</a:t>
            </a:r>
            <a:r>
              <a:rPr lang="ko-KR" altLang="en-US" dirty="0" smtClean="0"/>
              <a:t>시장에 없는 게임이다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8032" y="1196752"/>
            <a:ext cx="1944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차별성</a:t>
            </a:r>
            <a:endParaRPr lang="ko-KR" altLang="en-US" b="1" dirty="0"/>
          </a:p>
        </p:txBody>
      </p:sp>
      <p:pic>
        <p:nvPicPr>
          <p:cNvPr id="1026" name="Picture 2" descr="C:\Users\USER\Desktop\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0" y="2535929"/>
            <a:ext cx="26384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460" y="1020902"/>
            <a:ext cx="2218260" cy="131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55" y="3742014"/>
            <a:ext cx="2866627" cy="161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0895" y="3943011"/>
            <a:ext cx="3923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</a:t>
            </a:r>
            <a:r>
              <a:rPr lang="ko-KR" altLang="en-US" dirty="0" err="1" smtClean="0"/>
              <a:t>리워드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어플의</a:t>
            </a:r>
            <a:r>
              <a:rPr lang="ko-KR" altLang="en-US" dirty="0" smtClean="0"/>
              <a:t> 기능을 추가해 </a:t>
            </a:r>
            <a:endParaRPr lang="en-US" altLang="ko-KR" dirty="0" smtClean="0"/>
          </a:p>
          <a:p>
            <a:r>
              <a:rPr lang="ko-KR" altLang="en-US" dirty="0" smtClean="0"/>
              <a:t>광고를 보면 </a:t>
            </a:r>
            <a:r>
              <a:rPr lang="ko-KR" altLang="en-US" dirty="0" err="1" smtClean="0"/>
              <a:t>게임머니를</a:t>
            </a:r>
            <a:r>
              <a:rPr lang="ko-KR" altLang="en-US" dirty="0" smtClean="0"/>
              <a:t> 얻을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9" name="Picture 5" descr="C:\Users\USER\Desktop\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887" y="5518020"/>
            <a:ext cx="3888408" cy="133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18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07" y="0"/>
            <a:ext cx="2880320" cy="1080120"/>
          </a:xfrm>
        </p:spPr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조직도</a:t>
            </a:r>
            <a:endParaRPr lang="ko-KR" altLang="en-US" sz="4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104964"/>
              </p:ext>
            </p:extLst>
          </p:nvPr>
        </p:nvGraphicFramePr>
        <p:xfrm>
          <a:off x="395536" y="1556792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546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일정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132375"/>
              </p:ext>
            </p:extLst>
          </p:nvPr>
        </p:nvGraphicFramePr>
        <p:xfrm>
          <a:off x="539552" y="1484783"/>
          <a:ext cx="8208911" cy="5040560"/>
        </p:xfrm>
        <a:graphic>
          <a:graphicData uri="http://schemas.openxmlformats.org/drawingml/2006/table">
            <a:tbl>
              <a:tblPr/>
              <a:tblGrid>
                <a:gridCol w="1550847"/>
                <a:gridCol w="460456"/>
                <a:gridCol w="460456"/>
                <a:gridCol w="460456"/>
                <a:gridCol w="460456"/>
                <a:gridCol w="447545"/>
                <a:gridCol w="447545"/>
                <a:gridCol w="447726"/>
                <a:gridCol w="447726"/>
                <a:gridCol w="447545"/>
                <a:gridCol w="447545"/>
                <a:gridCol w="447726"/>
                <a:gridCol w="560840"/>
                <a:gridCol w="561021"/>
                <a:gridCol w="561021"/>
              </a:tblGrid>
              <a:tr h="630070">
                <a:tc rowSpan="2"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작업 내용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월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월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월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월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300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기술습득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화면구성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기능구현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문서화작업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마무리작업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○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8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240</TotalTime>
  <Words>394</Words>
  <Application>Microsoft Office PowerPoint</Application>
  <PresentationFormat>화면 슬라이드 쇼(4:3)</PresentationFormat>
  <Paragraphs>138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열정</vt:lpstr>
      <vt:lpstr>그려서 구해줘!</vt:lpstr>
      <vt:lpstr>목차</vt:lpstr>
      <vt:lpstr>수행목적</vt:lpstr>
      <vt:lpstr>개발도구</vt:lpstr>
      <vt:lpstr>수행목적</vt:lpstr>
      <vt:lpstr>프로젝트 결과물 개요</vt:lpstr>
      <vt:lpstr>조직도</vt:lpstr>
      <vt:lpstr>프로젝트 일정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2015-03-18T16:48:23Z</dcterms:created>
  <dcterms:modified xsi:type="dcterms:W3CDTF">2015-03-20T08:13:43Z</dcterms:modified>
</cp:coreProperties>
</file>