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3" r:id="rId4"/>
    <p:sldId id="264" r:id="rId5"/>
    <p:sldId id="265" r:id="rId6"/>
    <p:sldId id="266" r:id="rId7"/>
    <p:sldId id="267" r:id="rId8"/>
    <p:sldId id="268" r:id="rId9"/>
    <p:sldId id="261" r:id="rId10"/>
    <p:sldId id="270" r:id="rId11"/>
    <p:sldId id="26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44FF-93C6-4FE8-B845-C56FFC9797C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9CAF-520B-4B44-B002-E9C1852A2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57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44FF-93C6-4FE8-B845-C56FFC9797C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9CAF-520B-4B44-B002-E9C1852A2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9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44FF-93C6-4FE8-B845-C56FFC9797C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9CAF-520B-4B44-B002-E9C1852A2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35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44FF-93C6-4FE8-B845-C56FFC9797C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9CAF-520B-4B44-B002-E9C1852A2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18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44FF-93C6-4FE8-B845-C56FFC9797C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9CAF-520B-4B44-B002-E9C1852A2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73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44FF-93C6-4FE8-B845-C56FFC9797C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9CAF-520B-4B44-B002-E9C1852A2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8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44FF-93C6-4FE8-B845-C56FFC9797C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9CAF-520B-4B44-B002-E9C1852A2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8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44FF-93C6-4FE8-B845-C56FFC9797C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9CAF-520B-4B44-B002-E9C1852A2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44FF-93C6-4FE8-B845-C56FFC9797C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9CAF-520B-4B44-B002-E9C1852A2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75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44FF-93C6-4FE8-B845-C56FFC9797C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9CAF-520B-4B44-B002-E9C1852A2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21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44FF-93C6-4FE8-B845-C56FFC9797C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9CAF-520B-4B44-B002-E9C1852A2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544FF-93C6-4FE8-B845-C56FFC9797C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9CAF-520B-4B44-B002-E9C1852A2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97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디자인 구매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703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외주</a:t>
            </a:r>
            <a:endParaRPr lang="ko-KR" altLang="en-US" dirty="0"/>
          </a:p>
        </p:txBody>
      </p:sp>
      <p:pic>
        <p:nvPicPr>
          <p:cNvPr id="1028" name="Picture 4" descr="C:\Users\USER\Desktop\견적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36195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88024" y="1916832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메일에 </a:t>
            </a:r>
            <a:r>
              <a:rPr lang="en-US" altLang="ko-KR" dirty="0" err="1" smtClean="0"/>
              <a:t>pdf</a:t>
            </a:r>
            <a:r>
              <a:rPr lang="ko-KR" altLang="en-US" dirty="0" smtClean="0"/>
              <a:t>파일 첨부했으니 </a:t>
            </a:r>
            <a:r>
              <a:rPr lang="ko-KR" altLang="en-US" dirty="0" err="1" smtClean="0"/>
              <a:t>확인부탁드립니다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36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구매이유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개발 툴인 </a:t>
            </a:r>
            <a:r>
              <a:rPr lang="en-US" altLang="ko-KR" dirty="0" smtClean="0"/>
              <a:t>Unity</a:t>
            </a:r>
            <a:r>
              <a:rPr lang="ko-KR" altLang="en-US" dirty="0" smtClean="0"/>
              <a:t>에서 제공하는 스토어로 디자인에 취약한 개발자들을 위해 구매 사이트가 </a:t>
            </a:r>
            <a:r>
              <a:rPr lang="ko-KR" altLang="en-US" dirty="0" err="1" smtClean="0"/>
              <a:t>만들어져있습니다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다른 </a:t>
            </a:r>
            <a:r>
              <a:rPr lang="ko-KR" altLang="en-US" dirty="0" err="1" smtClean="0"/>
              <a:t>타사이트는</a:t>
            </a:r>
            <a:r>
              <a:rPr lang="ko-KR" altLang="en-US" dirty="0" smtClean="0"/>
              <a:t> 구매비용이 현저히 높아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이사이트로</a:t>
            </a:r>
            <a:r>
              <a:rPr lang="ko-KR" altLang="en-US" dirty="0" smtClean="0"/>
              <a:t> 구매를 </a:t>
            </a:r>
            <a:r>
              <a:rPr lang="ko-KR" altLang="en-US" dirty="0" err="1" smtClean="0"/>
              <a:t>하는게</a:t>
            </a:r>
            <a:r>
              <a:rPr lang="ko-KR" altLang="en-US" dirty="0" smtClean="0"/>
              <a:t> 타당합니다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818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https://www.assetstore.unity3d.com/kr/#!/content/4105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73" y="1776915"/>
            <a:ext cx="7725853" cy="4172532"/>
          </a:xfrm>
        </p:spPr>
      </p:pic>
    </p:spTree>
    <p:extLst>
      <p:ext uri="{BB962C8B-B14F-4D97-AF65-F5344CB8AC3E}">
        <p14:creationId xmlns:p14="http://schemas.microsoft.com/office/powerpoint/2010/main" val="138754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스크린샷 2015-03-18 오후 4.23.3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" b="597"/>
          <a:stretch>
            <a:fillRect/>
          </a:stretch>
        </p:blipFill>
        <p:spPr>
          <a:xfrm>
            <a:off x="457200" y="1052736"/>
            <a:ext cx="8229600" cy="5073427"/>
          </a:xfrm>
        </p:spPr>
      </p:pic>
    </p:spTree>
    <p:extLst>
      <p:ext uri="{BB962C8B-B14F-4D97-AF65-F5344CB8AC3E}">
        <p14:creationId xmlns:p14="http://schemas.microsoft.com/office/powerpoint/2010/main" val="298294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스크린샷 2015-03-18 오후 4.19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04"/>
            <a:ext cx="9144000" cy="60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7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스크린샷 2015-03-18 오후 4.20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2656"/>
            <a:ext cx="9144000" cy="492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4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스크린샷 2015-03-18 오후 4.21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"/>
            <a:ext cx="9144000" cy="5025551"/>
          </a:xfrm>
          <a:prstGeom prst="rect">
            <a:avLst/>
          </a:prstGeom>
        </p:spPr>
      </p:pic>
      <p:pic>
        <p:nvPicPr>
          <p:cNvPr id="5" name="Picture 4" descr="스크린샷 2015-03-18 오후 4.21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9094"/>
            <a:ext cx="9144000" cy="133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0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스크린샷 2015-03-18 오후 4.47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1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7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스크린샷 2015-03-18 오후 4.46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3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품목별 가격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배경이미지 </a:t>
            </a:r>
            <a:r>
              <a:rPr lang="en-US" altLang="ko-KR" dirty="0" smtClean="0"/>
              <a:t>20+15+30+15+15+15</a:t>
            </a:r>
          </a:p>
          <a:p>
            <a:pPr marL="0" indent="0">
              <a:buNone/>
            </a:pPr>
            <a:r>
              <a:rPr lang="en-US" altLang="ko-KR" dirty="0" smtClean="0"/>
              <a:t>=110</a:t>
            </a:r>
            <a:r>
              <a:rPr lang="ko-KR" altLang="en-US" dirty="0" smtClean="0"/>
              <a:t>달</a:t>
            </a:r>
            <a:r>
              <a:rPr lang="ko-KR" altLang="en-US" dirty="0" smtClean="0"/>
              <a:t>러</a:t>
            </a:r>
            <a:endParaRPr lang="en-US" altLang="ko-KR" dirty="0"/>
          </a:p>
          <a:p>
            <a:r>
              <a:rPr lang="ko-KR" altLang="en-US" dirty="0" smtClean="0"/>
              <a:t>캐릭터 </a:t>
            </a:r>
            <a:r>
              <a:rPr lang="en-US" altLang="ko-KR" dirty="0" smtClean="0"/>
              <a:t>65</a:t>
            </a:r>
            <a:r>
              <a:rPr lang="ko-KR" altLang="en-US" dirty="0" smtClean="0"/>
              <a:t>달러</a:t>
            </a:r>
            <a:endParaRPr lang="en-US" altLang="ko-KR" dirty="0" smtClean="0"/>
          </a:p>
          <a:p>
            <a:r>
              <a:rPr lang="ko-KR" altLang="en-US" dirty="0" smtClean="0"/>
              <a:t>총 </a:t>
            </a:r>
            <a:r>
              <a:rPr lang="en-US" altLang="ko-KR" dirty="0" smtClean="0"/>
              <a:t>175</a:t>
            </a:r>
            <a:r>
              <a:rPr lang="ko-KR" altLang="en-US" dirty="0" smtClean="0"/>
              <a:t>달러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8001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60</Words>
  <Application>Microsoft Office PowerPoint</Application>
  <PresentationFormat>화면 슬라이드 쇼(4:3)</PresentationFormat>
  <Paragraphs>15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1시 30분</vt:lpstr>
      <vt:lpstr>https://www.assetstore.unity3d.com/kr/#!/content/4105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품목별 가격</vt:lpstr>
      <vt:lpstr>디자인 외주</vt:lpstr>
      <vt:lpstr>구매이유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1시 30분</dc:title>
  <dc:creator>Registered User</dc:creator>
  <cp:lastModifiedBy>USER</cp:lastModifiedBy>
  <cp:revision>6</cp:revision>
  <dcterms:created xsi:type="dcterms:W3CDTF">2015-03-18T06:32:18Z</dcterms:created>
  <dcterms:modified xsi:type="dcterms:W3CDTF">2015-03-18T11:50:24Z</dcterms:modified>
</cp:coreProperties>
</file>