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4"/>
  </p:notesMasterIdLst>
  <p:handoutMasterIdLst>
    <p:handoutMasterId r:id="rId15"/>
  </p:handoutMasterIdLst>
  <p:sldIdLst>
    <p:sldId id="256" r:id="rId5"/>
    <p:sldId id="267" r:id="rId6"/>
    <p:sldId id="266" r:id="rId7"/>
    <p:sldId id="260" r:id="rId8"/>
    <p:sldId id="259" r:id="rId9"/>
    <p:sldId id="264" r:id="rId10"/>
    <p:sldId id="265" r:id="rId11"/>
    <p:sldId id="26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C9FE7D-828F-4687-ADD4-C91F7208C6FC}">
          <p14:sldIdLst>
            <p14:sldId id="256"/>
            <p14:sldId id="267"/>
            <p14:sldId id="266"/>
            <p14:sldId id="260"/>
            <p14:sldId id="259"/>
            <p14:sldId id="264"/>
            <p14:sldId id="265"/>
            <p14:sldId id="261"/>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6.jpg"/></Relationships>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B12772-D109-4B63-97F2-054CACF050AA}"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IN"/>
        </a:p>
      </dgm:t>
    </dgm:pt>
    <dgm:pt modelId="{84D921BE-3817-44C2-B6E5-139413B81C5A}">
      <dgm:prSet/>
      <dgm:spPr/>
      <dgm:t>
        <a:bodyPr/>
        <a:lstStyle/>
        <a:p>
          <a:r>
            <a:rPr lang="en-IN"/>
            <a:t>ARDUINO IDE</a:t>
          </a:r>
        </a:p>
      </dgm:t>
    </dgm:pt>
    <dgm:pt modelId="{BACDB71F-B99B-42D2-B78C-87D7DCCA4C33}" type="parTrans" cxnId="{930C80C6-DF74-449B-9CFF-D38096E19F8B}">
      <dgm:prSet/>
      <dgm:spPr/>
      <dgm:t>
        <a:bodyPr/>
        <a:lstStyle/>
        <a:p>
          <a:endParaRPr lang="en-IN"/>
        </a:p>
      </dgm:t>
    </dgm:pt>
    <dgm:pt modelId="{490AC2BC-092B-4453-84CF-538320592A92}" type="sibTrans" cxnId="{930C80C6-DF74-449B-9CFF-D38096E19F8B}">
      <dgm:prSet/>
      <dgm:spPr/>
      <dgm:t>
        <a:bodyPr/>
        <a:lstStyle/>
        <a:p>
          <a:endParaRPr lang="en-IN"/>
        </a:p>
      </dgm:t>
    </dgm:pt>
    <dgm:pt modelId="{6DF3B49A-9767-4E4B-8F23-320197CCD5F0}" type="pres">
      <dgm:prSet presAssocID="{F5B12772-D109-4B63-97F2-054CACF050AA}" presName="linearFlow" presStyleCnt="0">
        <dgm:presLayoutVars>
          <dgm:dir/>
          <dgm:resizeHandles val="exact"/>
        </dgm:presLayoutVars>
      </dgm:prSet>
      <dgm:spPr/>
    </dgm:pt>
    <dgm:pt modelId="{76DBFFE4-0821-4368-9B69-B2817501ABCB}" type="pres">
      <dgm:prSet presAssocID="{84D921BE-3817-44C2-B6E5-139413B81C5A}" presName="composite" presStyleCnt="0"/>
      <dgm:spPr/>
    </dgm:pt>
    <dgm:pt modelId="{6DF329D3-D320-4063-9183-30D8F78A2A2E}" type="pres">
      <dgm:prSet presAssocID="{84D921BE-3817-44C2-B6E5-139413B81C5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C014D281-F939-4282-865A-8FA815D5CB38}" type="pres">
      <dgm:prSet presAssocID="{84D921BE-3817-44C2-B6E5-139413B81C5A}" presName="txShp" presStyleLbl="node1" presStyleIdx="0" presStyleCnt="1">
        <dgm:presLayoutVars>
          <dgm:bulletEnabled val="1"/>
        </dgm:presLayoutVars>
      </dgm:prSet>
      <dgm:spPr/>
    </dgm:pt>
  </dgm:ptLst>
  <dgm:cxnLst>
    <dgm:cxn modelId="{8C2D093E-4D82-4F15-9E67-67F97B70348D}" type="presOf" srcId="{84D921BE-3817-44C2-B6E5-139413B81C5A}" destId="{C014D281-F939-4282-865A-8FA815D5CB38}" srcOrd="0" destOrd="0" presId="urn:microsoft.com/office/officeart/2005/8/layout/vList3"/>
    <dgm:cxn modelId="{34B1124E-9831-42A6-8955-B66803A2C555}" type="presOf" srcId="{F5B12772-D109-4B63-97F2-054CACF050AA}" destId="{6DF3B49A-9767-4E4B-8F23-320197CCD5F0}" srcOrd="0" destOrd="0" presId="urn:microsoft.com/office/officeart/2005/8/layout/vList3"/>
    <dgm:cxn modelId="{930C80C6-DF74-449B-9CFF-D38096E19F8B}" srcId="{F5B12772-D109-4B63-97F2-054CACF050AA}" destId="{84D921BE-3817-44C2-B6E5-139413B81C5A}" srcOrd="0" destOrd="0" parTransId="{BACDB71F-B99B-42D2-B78C-87D7DCCA4C33}" sibTransId="{490AC2BC-092B-4453-84CF-538320592A92}"/>
    <dgm:cxn modelId="{2E23DBED-8B12-4929-AF7F-C903E840C256}" type="presParOf" srcId="{6DF3B49A-9767-4E4B-8F23-320197CCD5F0}" destId="{76DBFFE4-0821-4368-9B69-B2817501ABCB}" srcOrd="0" destOrd="0" presId="urn:microsoft.com/office/officeart/2005/8/layout/vList3"/>
    <dgm:cxn modelId="{1FBB994C-074A-4C80-B2B1-83614FD0BF2F}" type="presParOf" srcId="{76DBFFE4-0821-4368-9B69-B2817501ABCB}" destId="{6DF329D3-D320-4063-9183-30D8F78A2A2E}" srcOrd="0" destOrd="0" presId="urn:microsoft.com/office/officeart/2005/8/layout/vList3"/>
    <dgm:cxn modelId="{46CA9B85-1845-4412-A08C-8EED8341424A}" type="presParOf" srcId="{76DBFFE4-0821-4368-9B69-B2817501ABCB}" destId="{C014D281-F939-4282-865A-8FA815D5CB3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787658-4B73-42F0-A3E3-567D8EEF2791}" type="doc">
      <dgm:prSet loTypeId="urn:microsoft.com/office/officeart/2005/8/layout/vList4" loCatId="list" qsTypeId="urn:microsoft.com/office/officeart/2005/8/quickstyle/simple5" qsCatId="simple" csTypeId="urn:microsoft.com/office/officeart/2005/8/colors/colorful1" csCatId="colorful" phldr="1"/>
      <dgm:spPr/>
      <dgm:t>
        <a:bodyPr/>
        <a:lstStyle/>
        <a:p>
          <a:endParaRPr lang="en-IN"/>
        </a:p>
      </dgm:t>
    </dgm:pt>
    <dgm:pt modelId="{0948A778-E36C-4639-B1B4-A7469A6F59ED}">
      <dgm:prSet/>
      <dgm:spPr/>
      <dgm:t>
        <a:bodyPr/>
        <a:lstStyle/>
        <a:p>
          <a:r>
            <a:rPr lang="en-IN" dirty="0">
              <a:solidFill>
                <a:schemeClr val="bg1"/>
              </a:solidFill>
            </a:rPr>
            <a:t>ARDUINO NANO</a:t>
          </a:r>
        </a:p>
      </dgm:t>
    </dgm:pt>
    <dgm:pt modelId="{6515E396-2A62-470A-A7C8-750D7CDB4205}" type="parTrans" cxnId="{06850757-DA95-4C09-98A1-F14FFF0AE4D1}">
      <dgm:prSet/>
      <dgm:spPr/>
      <dgm:t>
        <a:bodyPr/>
        <a:lstStyle/>
        <a:p>
          <a:endParaRPr lang="en-IN"/>
        </a:p>
      </dgm:t>
    </dgm:pt>
    <dgm:pt modelId="{D4622555-ECA2-4988-B917-0F291DDFA77E}" type="sibTrans" cxnId="{06850757-DA95-4C09-98A1-F14FFF0AE4D1}">
      <dgm:prSet/>
      <dgm:spPr/>
      <dgm:t>
        <a:bodyPr/>
        <a:lstStyle/>
        <a:p>
          <a:endParaRPr lang="en-IN"/>
        </a:p>
      </dgm:t>
    </dgm:pt>
    <dgm:pt modelId="{84897488-B229-4419-8332-C9E193A4890E}">
      <dgm:prSet/>
      <dgm:spPr/>
      <dgm:t>
        <a:bodyPr/>
        <a:lstStyle/>
        <a:p>
          <a:r>
            <a:rPr lang="en-IN" dirty="0">
              <a:solidFill>
                <a:schemeClr val="bg1"/>
              </a:solidFill>
            </a:rPr>
            <a:t>ULTRASONIC SENSOR HC-SR04</a:t>
          </a:r>
        </a:p>
      </dgm:t>
    </dgm:pt>
    <dgm:pt modelId="{F7933FBF-EFC5-4DD1-8DBA-85F4CE785EE4}" type="parTrans" cxnId="{90BF7836-7E52-4E59-A397-972689690D48}">
      <dgm:prSet/>
      <dgm:spPr/>
      <dgm:t>
        <a:bodyPr/>
        <a:lstStyle/>
        <a:p>
          <a:endParaRPr lang="en-IN"/>
        </a:p>
      </dgm:t>
    </dgm:pt>
    <dgm:pt modelId="{01B201D9-7446-4604-995E-D5A1C169C3B6}" type="sibTrans" cxnId="{90BF7836-7E52-4E59-A397-972689690D48}">
      <dgm:prSet/>
      <dgm:spPr/>
      <dgm:t>
        <a:bodyPr/>
        <a:lstStyle/>
        <a:p>
          <a:endParaRPr lang="en-IN"/>
        </a:p>
      </dgm:t>
    </dgm:pt>
    <dgm:pt modelId="{36709158-51E6-421D-9A0E-26525DB5F667}">
      <dgm:prSet/>
      <dgm:spPr/>
      <dgm:t>
        <a:bodyPr/>
        <a:lstStyle/>
        <a:p>
          <a:r>
            <a:rPr lang="en-IN" dirty="0">
              <a:solidFill>
                <a:schemeClr val="bg1"/>
              </a:solidFill>
            </a:rPr>
            <a:t>MICRO SD CARD ADAPTER</a:t>
          </a:r>
        </a:p>
      </dgm:t>
    </dgm:pt>
    <dgm:pt modelId="{8D9419CE-3BC2-456D-9C80-FF0E571DC328}" type="parTrans" cxnId="{943DDC00-5C28-4593-B52C-B5E653A7F378}">
      <dgm:prSet/>
      <dgm:spPr/>
      <dgm:t>
        <a:bodyPr/>
        <a:lstStyle/>
        <a:p>
          <a:endParaRPr lang="en-IN"/>
        </a:p>
      </dgm:t>
    </dgm:pt>
    <dgm:pt modelId="{F11B9B06-4315-4273-B1DE-A48D16E9BCF9}" type="sibTrans" cxnId="{943DDC00-5C28-4593-B52C-B5E653A7F378}">
      <dgm:prSet/>
      <dgm:spPr/>
      <dgm:t>
        <a:bodyPr/>
        <a:lstStyle/>
        <a:p>
          <a:endParaRPr lang="en-IN"/>
        </a:p>
      </dgm:t>
    </dgm:pt>
    <dgm:pt modelId="{43A4BB12-1279-41F8-9435-5ED2975BB79A}">
      <dgm:prSet/>
      <dgm:spPr/>
      <dgm:t>
        <a:bodyPr/>
        <a:lstStyle/>
        <a:p>
          <a:r>
            <a:rPr lang="en-IN" dirty="0">
              <a:solidFill>
                <a:schemeClr val="bg1"/>
              </a:solidFill>
            </a:rPr>
            <a:t>BREADBOARD</a:t>
          </a:r>
        </a:p>
      </dgm:t>
    </dgm:pt>
    <dgm:pt modelId="{F4085F0A-B7BB-463F-B78A-387AE6E46023}" type="parTrans" cxnId="{8D6E36FC-7E3D-4FAC-BE8D-6532ADD6ECD9}">
      <dgm:prSet/>
      <dgm:spPr/>
      <dgm:t>
        <a:bodyPr/>
        <a:lstStyle/>
        <a:p>
          <a:endParaRPr lang="en-IN"/>
        </a:p>
      </dgm:t>
    </dgm:pt>
    <dgm:pt modelId="{A4832B26-CAC6-488E-95AF-67F8B16248ED}" type="sibTrans" cxnId="{8D6E36FC-7E3D-4FAC-BE8D-6532ADD6ECD9}">
      <dgm:prSet/>
      <dgm:spPr/>
      <dgm:t>
        <a:bodyPr/>
        <a:lstStyle/>
        <a:p>
          <a:endParaRPr lang="en-IN"/>
        </a:p>
      </dgm:t>
    </dgm:pt>
    <dgm:pt modelId="{F47A3D14-AB54-4E2F-A3B1-E8F47A97BF9E}">
      <dgm:prSet/>
      <dgm:spPr/>
      <dgm:t>
        <a:bodyPr/>
        <a:lstStyle/>
        <a:p>
          <a:r>
            <a:rPr lang="en-IN" dirty="0">
              <a:solidFill>
                <a:schemeClr val="bg1"/>
              </a:solidFill>
            </a:rPr>
            <a:t>JUMPER WIRES</a:t>
          </a:r>
        </a:p>
      </dgm:t>
    </dgm:pt>
    <dgm:pt modelId="{73D1E14A-34AD-4D37-B279-EF2461847C07}" type="parTrans" cxnId="{E20CE53C-1AD1-468A-B5FC-984A45098DE9}">
      <dgm:prSet/>
      <dgm:spPr/>
      <dgm:t>
        <a:bodyPr/>
        <a:lstStyle/>
        <a:p>
          <a:endParaRPr lang="en-IN"/>
        </a:p>
      </dgm:t>
    </dgm:pt>
    <dgm:pt modelId="{EE55756C-5080-4162-BF0D-21E1D4E4DC16}" type="sibTrans" cxnId="{E20CE53C-1AD1-468A-B5FC-984A45098DE9}">
      <dgm:prSet/>
      <dgm:spPr/>
      <dgm:t>
        <a:bodyPr/>
        <a:lstStyle/>
        <a:p>
          <a:endParaRPr lang="en-IN"/>
        </a:p>
      </dgm:t>
    </dgm:pt>
    <dgm:pt modelId="{1BD19662-A9D5-4B1F-A5ED-302A82F9C761}" type="pres">
      <dgm:prSet presAssocID="{B3787658-4B73-42F0-A3E3-567D8EEF2791}" presName="linear" presStyleCnt="0">
        <dgm:presLayoutVars>
          <dgm:dir/>
          <dgm:resizeHandles val="exact"/>
        </dgm:presLayoutVars>
      </dgm:prSet>
      <dgm:spPr/>
    </dgm:pt>
    <dgm:pt modelId="{1B405754-E55B-45F2-B028-1C34A1EFA64C}" type="pres">
      <dgm:prSet presAssocID="{0948A778-E36C-4639-B1B4-A7469A6F59ED}" presName="comp" presStyleCnt="0"/>
      <dgm:spPr/>
    </dgm:pt>
    <dgm:pt modelId="{9997FF50-408A-4E99-BD7C-C15B16650A97}" type="pres">
      <dgm:prSet presAssocID="{0948A778-E36C-4639-B1B4-A7469A6F59ED}" presName="box" presStyleLbl="node1" presStyleIdx="0" presStyleCnt="5"/>
      <dgm:spPr/>
    </dgm:pt>
    <dgm:pt modelId="{5087EC56-CC81-47C5-9C50-666EB3C3CDEE}" type="pres">
      <dgm:prSet presAssocID="{0948A778-E36C-4639-B1B4-A7469A6F59ED}" presName="img"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cessor"/>
        </a:ext>
      </dgm:extLst>
    </dgm:pt>
    <dgm:pt modelId="{B633EA06-11CE-4BC6-80BB-70B185242AE4}" type="pres">
      <dgm:prSet presAssocID="{0948A778-E36C-4639-B1B4-A7469A6F59ED}" presName="text" presStyleLbl="node1" presStyleIdx="0" presStyleCnt="5">
        <dgm:presLayoutVars>
          <dgm:bulletEnabled val="1"/>
        </dgm:presLayoutVars>
      </dgm:prSet>
      <dgm:spPr/>
    </dgm:pt>
    <dgm:pt modelId="{EDC0FF9E-33C7-4089-9C88-D4E5406736FC}" type="pres">
      <dgm:prSet presAssocID="{D4622555-ECA2-4988-B917-0F291DDFA77E}" presName="spacer" presStyleCnt="0"/>
      <dgm:spPr/>
    </dgm:pt>
    <dgm:pt modelId="{9825B55A-799F-4D51-B1E7-E1C123A93E2F}" type="pres">
      <dgm:prSet presAssocID="{84897488-B229-4419-8332-C9E193A4890E}" presName="comp" presStyleCnt="0"/>
      <dgm:spPr/>
    </dgm:pt>
    <dgm:pt modelId="{7316D671-D891-4210-8C54-2F68C3708532}" type="pres">
      <dgm:prSet presAssocID="{84897488-B229-4419-8332-C9E193A4890E}" presName="box" presStyleLbl="node1" presStyleIdx="1" presStyleCnt="5"/>
      <dgm:spPr/>
    </dgm:pt>
    <dgm:pt modelId="{07985B57-4A76-4735-9229-71C36F13A1F8}" type="pres">
      <dgm:prSet presAssocID="{84897488-B229-4419-8332-C9E193A4890E}" presName="img"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ell Tower"/>
        </a:ext>
      </dgm:extLst>
    </dgm:pt>
    <dgm:pt modelId="{6F4FB1A1-413B-40C9-96F9-FCB3A99A97C5}" type="pres">
      <dgm:prSet presAssocID="{84897488-B229-4419-8332-C9E193A4890E}" presName="text" presStyleLbl="node1" presStyleIdx="1" presStyleCnt="5">
        <dgm:presLayoutVars>
          <dgm:bulletEnabled val="1"/>
        </dgm:presLayoutVars>
      </dgm:prSet>
      <dgm:spPr/>
    </dgm:pt>
    <dgm:pt modelId="{29BACFFE-A64E-49C4-88E2-570CF6248235}" type="pres">
      <dgm:prSet presAssocID="{01B201D9-7446-4604-995E-D5A1C169C3B6}" presName="spacer" presStyleCnt="0"/>
      <dgm:spPr/>
    </dgm:pt>
    <dgm:pt modelId="{E7086FC8-BA59-4C9B-8487-4EC3E240A67E}" type="pres">
      <dgm:prSet presAssocID="{36709158-51E6-421D-9A0E-26525DB5F667}" presName="comp" presStyleCnt="0"/>
      <dgm:spPr/>
    </dgm:pt>
    <dgm:pt modelId="{39F76EAD-02F5-4D52-ABD7-F9E30E80D54D}" type="pres">
      <dgm:prSet presAssocID="{36709158-51E6-421D-9A0E-26525DB5F667}" presName="box" presStyleLbl="node1" presStyleIdx="2" presStyleCnt="5"/>
      <dgm:spPr/>
    </dgm:pt>
    <dgm:pt modelId="{BC7A6317-3295-4FF1-B13C-DF555ABD4381}" type="pres">
      <dgm:prSet presAssocID="{36709158-51E6-421D-9A0E-26525DB5F667}" presName="img" presStyleLbl="fgImgPlac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isk"/>
        </a:ext>
      </dgm:extLst>
    </dgm:pt>
    <dgm:pt modelId="{78792356-7035-4464-A1FD-2250FB3B7D2C}" type="pres">
      <dgm:prSet presAssocID="{36709158-51E6-421D-9A0E-26525DB5F667}" presName="text" presStyleLbl="node1" presStyleIdx="2" presStyleCnt="5">
        <dgm:presLayoutVars>
          <dgm:bulletEnabled val="1"/>
        </dgm:presLayoutVars>
      </dgm:prSet>
      <dgm:spPr/>
    </dgm:pt>
    <dgm:pt modelId="{16AEE211-A5F9-4153-B2C7-A9DCB770E918}" type="pres">
      <dgm:prSet presAssocID="{F11B9B06-4315-4273-B1DE-A48D16E9BCF9}" presName="spacer" presStyleCnt="0"/>
      <dgm:spPr/>
    </dgm:pt>
    <dgm:pt modelId="{73E8120C-C855-49ED-9E7F-BC76AC58E3C9}" type="pres">
      <dgm:prSet presAssocID="{43A4BB12-1279-41F8-9435-5ED2975BB79A}" presName="comp" presStyleCnt="0"/>
      <dgm:spPr/>
    </dgm:pt>
    <dgm:pt modelId="{D79EB8BE-45E8-4B49-B171-A83A2E68AC5E}" type="pres">
      <dgm:prSet presAssocID="{43A4BB12-1279-41F8-9435-5ED2975BB79A}" presName="box" presStyleLbl="node1" presStyleIdx="3" presStyleCnt="5"/>
      <dgm:spPr/>
    </dgm:pt>
    <dgm:pt modelId="{DB04C547-4279-4D0B-94FD-DF738F3E46CD}" type="pres">
      <dgm:prSet presAssocID="{43A4BB12-1279-41F8-9435-5ED2975BB79A}" presName="img" presStyleLbl="fgImgPlac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Film strip"/>
        </a:ext>
      </dgm:extLst>
    </dgm:pt>
    <dgm:pt modelId="{3A9D7AAC-84B5-421B-B40F-80A1F7B7EB4A}" type="pres">
      <dgm:prSet presAssocID="{43A4BB12-1279-41F8-9435-5ED2975BB79A}" presName="text" presStyleLbl="node1" presStyleIdx="3" presStyleCnt="5">
        <dgm:presLayoutVars>
          <dgm:bulletEnabled val="1"/>
        </dgm:presLayoutVars>
      </dgm:prSet>
      <dgm:spPr/>
    </dgm:pt>
    <dgm:pt modelId="{AD14D730-1334-4631-AC24-C202BA1E914E}" type="pres">
      <dgm:prSet presAssocID="{A4832B26-CAC6-488E-95AF-67F8B16248ED}" presName="spacer" presStyleCnt="0"/>
      <dgm:spPr/>
    </dgm:pt>
    <dgm:pt modelId="{FFC57DEB-3D8E-4CD5-9536-355568F0076D}" type="pres">
      <dgm:prSet presAssocID="{F47A3D14-AB54-4E2F-A3B1-E8F47A97BF9E}" presName="comp" presStyleCnt="0"/>
      <dgm:spPr/>
    </dgm:pt>
    <dgm:pt modelId="{68B7AF45-F09D-4B4C-9716-1B5680D0C3E2}" type="pres">
      <dgm:prSet presAssocID="{F47A3D14-AB54-4E2F-A3B1-E8F47A97BF9E}" presName="box" presStyleLbl="node1" presStyleIdx="4" presStyleCnt="5"/>
      <dgm:spPr/>
    </dgm:pt>
    <dgm:pt modelId="{FC45F48F-EAF6-4972-ACDE-B431BA488906}" type="pres">
      <dgm:prSet presAssocID="{F47A3D14-AB54-4E2F-A3B1-E8F47A97BF9E}" presName="img" presStyleLbl="fgImgPlac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USB"/>
        </a:ext>
      </dgm:extLst>
    </dgm:pt>
    <dgm:pt modelId="{193C7B5D-B16E-42AB-AA0F-5365EAA9B471}" type="pres">
      <dgm:prSet presAssocID="{F47A3D14-AB54-4E2F-A3B1-E8F47A97BF9E}" presName="text" presStyleLbl="node1" presStyleIdx="4" presStyleCnt="5">
        <dgm:presLayoutVars>
          <dgm:bulletEnabled val="1"/>
        </dgm:presLayoutVars>
      </dgm:prSet>
      <dgm:spPr/>
    </dgm:pt>
  </dgm:ptLst>
  <dgm:cxnLst>
    <dgm:cxn modelId="{943DDC00-5C28-4593-B52C-B5E653A7F378}" srcId="{B3787658-4B73-42F0-A3E3-567D8EEF2791}" destId="{36709158-51E6-421D-9A0E-26525DB5F667}" srcOrd="2" destOrd="0" parTransId="{8D9419CE-3BC2-456D-9C80-FF0E571DC328}" sibTransId="{F11B9B06-4315-4273-B1DE-A48D16E9BCF9}"/>
    <dgm:cxn modelId="{E2ECD911-E364-44DD-97B8-E1721D9D3D0E}" type="presOf" srcId="{F47A3D14-AB54-4E2F-A3B1-E8F47A97BF9E}" destId="{68B7AF45-F09D-4B4C-9716-1B5680D0C3E2}" srcOrd="0" destOrd="0" presId="urn:microsoft.com/office/officeart/2005/8/layout/vList4"/>
    <dgm:cxn modelId="{90BF7836-7E52-4E59-A397-972689690D48}" srcId="{B3787658-4B73-42F0-A3E3-567D8EEF2791}" destId="{84897488-B229-4419-8332-C9E193A4890E}" srcOrd="1" destOrd="0" parTransId="{F7933FBF-EFC5-4DD1-8DBA-85F4CE785EE4}" sibTransId="{01B201D9-7446-4604-995E-D5A1C169C3B6}"/>
    <dgm:cxn modelId="{DA609236-505C-465A-8D70-4CCD00FDEF4F}" type="presOf" srcId="{43A4BB12-1279-41F8-9435-5ED2975BB79A}" destId="{3A9D7AAC-84B5-421B-B40F-80A1F7B7EB4A}" srcOrd="1" destOrd="0" presId="urn:microsoft.com/office/officeart/2005/8/layout/vList4"/>
    <dgm:cxn modelId="{E20CE53C-1AD1-468A-B5FC-984A45098DE9}" srcId="{B3787658-4B73-42F0-A3E3-567D8EEF2791}" destId="{F47A3D14-AB54-4E2F-A3B1-E8F47A97BF9E}" srcOrd="4" destOrd="0" parTransId="{73D1E14A-34AD-4D37-B279-EF2461847C07}" sibTransId="{EE55756C-5080-4162-BF0D-21E1D4E4DC16}"/>
    <dgm:cxn modelId="{DD541473-C14D-43DA-8D3E-A48594A97B52}" type="presOf" srcId="{84897488-B229-4419-8332-C9E193A4890E}" destId="{6F4FB1A1-413B-40C9-96F9-FCB3A99A97C5}" srcOrd="1" destOrd="0" presId="urn:microsoft.com/office/officeart/2005/8/layout/vList4"/>
    <dgm:cxn modelId="{06850757-DA95-4C09-98A1-F14FFF0AE4D1}" srcId="{B3787658-4B73-42F0-A3E3-567D8EEF2791}" destId="{0948A778-E36C-4639-B1B4-A7469A6F59ED}" srcOrd="0" destOrd="0" parTransId="{6515E396-2A62-470A-A7C8-750D7CDB4205}" sibTransId="{D4622555-ECA2-4988-B917-0F291DDFA77E}"/>
    <dgm:cxn modelId="{133A8259-2F52-4CBE-86EB-7794439A785D}" type="presOf" srcId="{B3787658-4B73-42F0-A3E3-567D8EEF2791}" destId="{1BD19662-A9D5-4B1F-A5ED-302A82F9C761}" srcOrd="0" destOrd="0" presId="urn:microsoft.com/office/officeart/2005/8/layout/vList4"/>
    <dgm:cxn modelId="{27C0159C-1E64-474B-AE1D-F717E9B72857}" type="presOf" srcId="{36709158-51E6-421D-9A0E-26525DB5F667}" destId="{78792356-7035-4464-A1FD-2250FB3B7D2C}" srcOrd="1" destOrd="0" presId="urn:microsoft.com/office/officeart/2005/8/layout/vList4"/>
    <dgm:cxn modelId="{342A3EA1-31AD-4487-879D-D260D0D8C03F}" type="presOf" srcId="{F47A3D14-AB54-4E2F-A3B1-E8F47A97BF9E}" destId="{193C7B5D-B16E-42AB-AA0F-5365EAA9B471}" srcOrd="1" destOrd="0" presId="urn:microsoft.com/office/officeart/2005/8/layout/vList4"/>
    <dgm:cxn modelId="{C4427FBC-7F4C-4460-90F0-59EEE74A52EB}" type="presOf" srcId="{36709158-51E6-421D-9A0E-26525DB5F667}" destId="{39F76EAD-02F5-4D52-ABD7-F9E30E80D54D}" srcOrd="0" destOrd="0" presId="urn:microsoft.com/office/officeart/2005/8/layout/vList4"/>
    <dgm:cxn modelId="{ED4D0BC0-3C07-42D7-BA8E-86C4E83BF263}" type="presOf" srcId="{43A4BB12-1279-41F8-9435-5ED2975BB79A}" destId="{D79EB8BE-45E8-4B49-B171-A83A2E68AC5E}" srcOrd="0" destOrd="0" presId="urn:microsoft.com/office/officeart/2005/8/layout/vList4"/>
    <dgm:cxn modelId="{910EE6C7-56CE-4756-B41C-03038251E887}" type="presOf" srcId="{0948A778-E36C-4639-B1B4-A7469A6F59ED}" destId="{9997FF50-408A-4E99-BD7C-C15B16650A97}" srcOrd="0" destOrd="0" presId="urn:microsoft.com/office/officeart/2005/8/layout/vList4"/>
    <dgm:cxn modelId="{F88FC1F0-6DB5-4DD9-995E-E5A7175E3D6F}" type="presOf" srcId="{0948A778-E36C-4639-B1B4-A7469A6F59ED}" destId="{B633EA06-11CE-4BC6-80BB-70B185242AE4}" srcOrd="1" destOrd="0" presId="urn:microsoft.com/office/officeart/2005/8/layout/vList4"/>
    <dgm:cxn modelId="{061588F5-F2A7-4AA5-940C-1EB33F81A2B5}" type="presOf" srcId="{84897488-B229-4419-8332-C9E193A4890E}" destId="{7316D671-D891-4210-8C54-2F68C3708532}" srcOrd="0" destOrd="0" presId="urn:microsoft.com/office/officeart/2005/8/layout/vList4"/>
    <dgm:cxn modelId="{8D6E36FC-7E3D-4FAC-BE8D-6532ADD6ECD9}" srcId="{B3787658-4B73-42F0-A3E3-567D8EEF2791}" destId="{43A4BB12-1279-41F8-9435-5ED2975BB79A}" srcOrd="3" destOrd="0" parTransId="{F4085F0A-B7BB-463F-B78A-387AE6E46023}" sibTransId="{A4832B26-CAC6-488E-95AF-67F8B16248ED}"/>
    <dgm:cxn modelId="{38A279AE-8F40-4D5D-84A5-4A42861707F3}" type="presParOf" srcId="{1BD19662-A9D5-4B1F-A5ED-302A82F9C761}" destId="{1B405754-E55B-45F2-B028-1C34A1EFA64C}" srcOrd="0" destOrd="0" presId="urn:microsoft.com/office/officeart/2005/8/layout/vList4"/>
    <dgm:cxn modelId="{331292B1-9DEB-4C44-A374-61D946778668}" type="presParOf" srcId="{1B405754-E55B-45F2-B028-1C34A1EFA64C}" destId="{9997FF50-408A-4E99-BD7C-C15B16650A97}" srcOrd="0" destOrd="0" presId="urn:microsoft.com/office/officeart/2005/8/layout/vList4"/>
    <dgm:cxn modelId="{322920CB-C655-425D-B590-17BE9E12BC98}" type="presParOf" srcId="{1B405754-E55B-45F2-B028-1C34A1EFA64C}" destId="{5087EC56-CC81-47C5-9C50-666EB3C3CDEE}" srcOrd="1" destOrd="0" presId="urn:microsoft.com/office/officeart/2005/8/layout/vList4"/>
    <dgm:cxn modelId="{6691E79C-4E0A-4CFC-8D73-DCF0B6A46C90}" type="presParOf" srcId="{1B405754-E55B-45F2-B028-1C34A1EFA64C}" destId="{B633EA06-11CE-4BC6-80BB-70B185242AE4}" srcOrd="2" destOrd="0" presId="urn:microsoft.com/office/officeart/2005/8/layout/vList4"/>
    <dgm:cxn modelId="{7F4CA8BE-D374-42B9-903A-BAEF80A9F86B}" type="presParOf" srcId="{1BD19662-A9D5-4B1F-A5ED-302A82F9C761}" destId="{EDC0FF9E-33C7-4089-9C88-D4E5406736FC}" srcOrd="1" destOrd="0" presId="urn:microsoft.com/office/officeart/2005/8/layout/vList4"/>
    <dgm:cxn modelId="{2EA79151-FBD4-462F-AD4D-81495CC3D82B}" type="presParOf" srcId="{1BD19662-A9D5-4B1F-A5ED-302A82F9C761}" destId="{9825B55A-799F-4D51-B1E7-E1C123A93E2F}" srcOrd="2" destOrd="0" presId="urn:microsoft.com/office/officeart/2005/8/layout/vList4"/>
    <dgm:cxn modelId="{77709BB2-8496-445A-BFA7-B8D11FE939E9}" type="presParOf" srcId="{9825B55A-799F-4D51-B1E7-E1C123A93E2F}" destId="{7316D671-D891-4210-8C54-2F68C3708532}" srcOrd="0" destOrd="0" presId="urn:microsoft.com/office/officeart/2005/8/layout/vList4"/>
    <dgm:cxn modelId="{0C7D1B20-B9BC-4513-B93D-A404F05C8C62}" type="presParOf" srcId="{9825B55A-799F-4D51-B1E7-E1C123A93E2F}" destId="{07985B57-4A76-4735-9229-71C36F13A1F8}" srcOrd="1" destOrd="0" presId="urn:microsoft.com/office/officeart/2005/8/layout/vList4"/>
    <dgm:cxn modelId="{9D2594D2-2F79-4738-AB7A-E5AEE059DCD8}" type="presParOf" srcId="{9825B55A-799F-4D51-B1E7-E1C123A93E2F}" destId="{6F4FB1A1-413B-40C9-96F9-FCB3A99A97C5}" srcOrd="2" destOrd="0" presId="urn:microsoft.com/office/officeart/2005/8/layout/vList4"/>
    <dgm:cxn modelId="{7994E9FB-195A-4600-B6BF-A8E245310801}" type="presParOf" srcId="{1BD19662-A9D5-4B1F-A5ED-302A82F9C761}" destId="{29BACFFE-A64E-49C4-88E2-570CF6248235}" srcOrd="3" destOrd="0" presId="urn:microsoft.com/office/officeart/2005/8/layout/vList4"/>
    <dgm:cxn modelId="{EC1B1361-2971-40B9-8C9A-19E1D815AA28}" type="presParOf" srcId="{1BD19662-A9D5-4B1F-A5ED-302A82F9C761}" destId="{E7086FC8-BA59-4C9B-8487-4EC3E240A67E}" srcOrd="4" destOrd="0" presId="urn:microsoft.com/office/officeart/2005/8/layout/vList4"/>
    <dgm:cxn modelId="{9D845244-2CEC-497E-968C-00CE2529B7CA}" type="presParOf" srcId="{E7086FC8-BA59-4C9B-8487-4EC3E240A67E}" destId="{39F76EAD-02F5-4D52-ABD7-F9E30E80D54D}" srcOrd="0" destOrd="0" presId="urn:microsoft.com/office/officeart/2005/8/layout/vList4"/>
    <dgm:cxn modelId="{BFE1BEAE-DCEA-4977-BEFA-D7C93F4E042F}" type="presParOf" srcId="{E7086FC8-BA59-4C9B-8487-4EC3E240A67E}" destId="{BC7A6317-3295-4FF1-B13C-DF555ABD4381}" srcOrd="1" destOrd="0" presId="urn:microsoft.com/office/officeart/2005/8/layout/vList4"/>
    <dgm:cxn modelId="{F695DB49-A51E-4A7D-BC64-840536DE316D}" type="presParOf" srcId="{E7086FC8-BA59-4C9B-8487-4EC3E240A67E}" destId="{78792356-7035-4464-A1FD-2250FB3B7D2C}" srcOrd="2" destOrd="0" presId="urn:microsoft.com/office/officeart/2005/8/layout/vList4"/>
    <dgm:cxn modelId="{53852AAD-4F47-4445-99FF-FCFCB58A17B5}" type="presParOf" srcId="{1BD19662-A9D5-4B1F-A5ED-302A82F9C761}" destId="{16AEE211-A5F9-4153-B2C7-A9DCB770E918}" srcOrd="5" destOrd="0" presId="urn:microsoft.com/office/officeart/2005/8/layout/vList4"/>
    <dgm:cxn modelId="{46591E03-8DDE-48D7-9485-890329B7A422}" type="presParOf" srcId="{1BD19662-A9D5-4B1F-A5ED-302A82F9C761}" destId="{73E8120C-C855-49ED-9E7F-BC76AC58E3C9}" srcOrd="6" destOrd="0" presId="urn:microsoft.com/office/officeart/2005/8/layout/vList4"/>
    <dgm:cxn modelId="{E1CFAB6D-3383-4BE3-88B9-7470D5C01FB1}" type="presParOf" srcId="{73E8120C-C855-49ED-9E7F-BC76AC58E3C9}" destId="{D79EB8BE-45E8-4B49-B171-A83A2E68AC5E}" srcOrd="0" destOrd="0" presId="urn:microsoft.com/office/officeart/2005/8/layout/vList4"/>
    <dgm:cxn modelId="{9D09BD6F-0B45-4944-A008-076FEDE8B325}" type="presParOf" srcId="{73E8120C-C855-49ED-9E7F-BC76AC58E3C9}" destId="{DB04C547-4279-4D0B-94FD-DF738F3E46CD}" srcOrd="1" destOrd="0" presId="urn:microsoft.com/office/officeart/2005/8/layout/vList4"/>
    <dgm:cxn modelId="{04350C2B-19C9-4FB4-A097-04EA81C3B21B}" type="presParOf" srcId="{73E8120C-C855-49ED-9E7F-BC76AC58E3C9}" destId="{3A9D7AAC-84B5-421B-B40F-80A1F7B7EB4A}" srcOrd="2" destOrd="0" presId="urn:microsoft.com/office/officeart/2005/8/layout/vList4"/>
    <dgm:cxn modelId="{E2170DBF-8FFA-4A10-A1AA-56DA8A26AF3D}" type="presParOf" srcId="{1BD19662-A9D5-4B1F-A5ED-302A82F9C761}" destId="{AD14D730-1334-4631-AC24-C202BA1E914E}" srcOrd="7" destOrd="0" presId="urn:microsoft.com/office/officeart/2005/8/layout/vList4"/>
    <dgm:cxn modelId="{837CEC29-8AEA-415B-B8AA-A855B1F42CD0}" type="presParOf" srcId="{1BD19662-A9D5-4B1F-A5ED-302A82F9C761}" destId="{FFC57DEB-3D8E-4CD5-9536-355568F0076D}" srcOrd="8" destOrd="0" presId="urn:microsoft.com/office/officeart/2005/8/layout/vList4"/>
    <dgm:cxn modelId="{88954372-64C2-41C1-B91D-8D6E2D3797AD}" type="presParOf" srcId="{FFC57DEB-3D8E-4CD5-9536-355568F0076D}" destId="{68B7AF45-F09D-4B4C-9716-1B5680D0C3E2}" srcOrd="0" destOrd="0" presId="urn:microsoft.com/office/officeart/2005/8/layout/vList4"/>
    <dgm:cxn modelId="{3401A95D-E7F6-4C54-B204-84A6A7DFB40F}" type="presParOf" srcId="{FFC57DEB-3D8E-4CD5-9536-355568F0076D}" destId="{FC45F48F-EAF6-4972-ACDE-B431BA488906}" srcOrd="1" destOrd="0" presId="urn:microsoft.com/office/officeart/2005/8/layout/vList4"/>
    <dgm:cxn modelId="{6F2BBA39-1747-4C29-AC47-C05CB94E451D}" type="presParOf" srcId="{FFC57DEB-3D8E-4CD5-9536-355568F0076D}" destId="{193C7B5D-B16E-42AB-AA0F-5365EAA9B47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4D281-F939-4282-865A-8FA815D5CB38}">
      <dsp:nvSpPr>
        <dsp:cNvPr id="0" name=""/>
        <dsp:cNvSpPr/>
      </dsp:nvSpPr>
      <dsp:spPr>
        <a:xfrm rot="10800000">
          <a:off x="1491045" y="776826"/>
          <a:ext cx="3946449" cy="1988061"/>
        </a:xfrm>
        <a:prstGeom prst="homePlate">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680" tIns="167640" rIns="312928" bIns="167640" numCol="1" spcCol="1270" anchor="ctr" anchorCtr="0">
          <a:noAutofit/>
        </a:bodyPr>
        <a:lstStyle/>
        <a:p>
          <a:pPr marL="0" lvl="0" indent="0" algn="ctr" defTabSz="1955800">
            <a:lnSpc>
              <a:spcPct val="90000"/>
            </a:lnSpc>
            <a:spcBef>
              <a:spcPct val="0"/>
            </a:spcBef>
            <a:spcAft>
              <a:spcPct val="35000"/>
            </a:spcAft>
            <a:buNone/>
          </a:pPr>
          <a:r>
            <a:rPr lang="en-IN" sz="4400" kern="1200"/>
            <a:t>ARDUINO IDE</a:t>
          </a:r>
        </a:p>
      </dsp:txBody>
      <dsp:txXfrm rot="10800000">
        <a:off x="1988060" y="776826"/>
        <a:ext cx="3449434" cy="1988061"/>
      </dsp:txXfrm>
    </dsp:sp>
    <dsp:sp modelId="{6DF329D3-D320-4063-9183-30D8F78A2A2E}">
      <dsp:nvSpPr>
        <dsp:cNvPr id="0" name=""/>
        <dsp:cNvSpPr/>
      </dsp:nvSpPr>
      <dsp:spPr>
        <a:xfrm>
          <a:off x="497015" y="776826"/>
          <a:ext cx="1988061" cy="19880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7FF50-408A-4E99-BD7C-C15B16650A97}">
      <dsp:nvSpPr>
        <dsp:cNvPr id="0" name=""/>
        <dsp:cNvSpPr/>
      </dsp:nvSpPr>
      <dsp:spPr>
        <a:xfrm>
          <a:off x="0" y="0"/>
          <a:ext cx="5934511" cy="745810"/>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olidFill>
                <a:schemeClr val="bg1"/>
              </a:solidFill>
            </a:rPr>
            <a:t>ARDUINO NANO</a:t>
          </a:r>
        </a:p>
      </dsp:txBody>
      <dsp:txXfrm>
        <a:off x="1261483" y="0"/>
        <a:ext cx="4673027" cy="745810"/>
      </dsp:txXfrm>
    </dsp:sp>
    <dsp:sp modelId="{5087EC56-CC81-47C5-9C50-666EB3C3CDEE}">
      <dsp:nvSpPr>
        <dsp:cNvPr id="0" name=""/>
        <dsp:cNvSpPr/>
      </dsp:nvSpPr>
      <dsp:spPr>
        <a:xfrm>
          <a:off x="74581" y="74581"/>
          <a:ext cx="1186902" cy="59664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7316D671-D891-4210-8C54-2F68C3708532}">
      <dsp:nvSpPr>
        <dsp:cNvPr id="0" name=""/>
        <dsp:cNvSpPr/>
      </dsp:nvSpPr>
      <dsp:spPr>
        <a:xfrm>
          <a:off x="0" y="820391"/>
          <a:ext cx="5934511" cy="745810"/>
        </a:xfrm>
        <a:prstGeom prst="roundRect">
          <a:avLst>
            <a:gd name="adj" fmla="val 10000"/>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olidFill>
                <a:schemeClr val="bg1"/>
              </a:solidFill>
            </a:rPr>
            <a:t>ULTRASONIC SENSOR HC-SR04</a:t>
          </a:r>
        </a:p>
      </dsp:txBody>
      <dsp:txXfrm>
        <a:off x="1261483" y="820391"/>
        <a:ext cx="4673027" cy="745810"/>
      </dsp:txXfrm>
    </dsp:sp>
    <dsp:sp modelId="{07985B57-4A76-4735-9229-71C36F13A1F8}">
      <dsp:nvSpPr>
        <dsp:cNvPr id="0" name=""/>
        <dsp:cNvSpPr/>
      </dsp:nvSpPr>
      <dsp:spPr>
        <a:xfrm>
          <a:off x="74581" y="894972"/>
          <a:ext cx="1186902" cy="59664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39F76EAD-02F5-4D52-ABD7-F9E30E80D54D}">
      <dsp:nvSpPr>
        <dsp:cNvPr id="0" name=""/>
        <dsp:cNvSpPr/>
      </dsp:nvSpPr>
      <dsp:spPr>
        <a:xfrm>
          <a:off x="0" y="1640783"/>
          <a:ext cx="5934511" cy="745810"/>
        </a:xfrm>
        <a:prstGeom prst="roundRect">
          <a:avLst>
            <a:gd name="adj" fmla="val 10000"/>
          </a:avLst>
        </a:prstGeom>
        <a:gradFill rotWithShape="0">
          <a:gsLst>
            <a:gs pos="0">
              <a:schemeClr val="accent4">
                <a:hueOff val="0"/>
                <a:satOff val="0"/>
                <a:lumOff val="0"/>
                <a:alphaOff val="0"/>
                <a:tint val="94000"/>
                <a:satMod val="105000"/>
                <a:lumMod val="102000"/>
              </a:schemeClr>
            </a:gs>
            <a:gs pos="100000">
              <a:schemeClr val="accent4">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olidFill>
                <a:schemeClr val="bg1"/>
              </a:solidFill>
            </a:rPr>
            <a:t>MICRO SD CARD ADAPTER</a:t>
          </a:r>
        </a:p>
      </dsp:txBody>
      <dsp:txXfrm>
        <a:off x="1261483" y="1640783"/>
        <a:ext cx="4673027" cy="745810"/>
      </dsp:txXfrm>
    </dsp:sp>
    <dsp:sp modelId="{BC7A6317-3295-4FF1-B13C-DF555ABD4381}">
      <dsp:nvSpPr>
        <dsp:cNvPr id="0" name=""/>
        <dsp:cNvSpPr/>
      </dsp:nvSpPr>
      <dsp:spPr>
        <a:xfrm>
          <a:off x="74581" y="1715364"/>
          <a:ext cx="1186902" cy="59664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D79EB8BE-45E8-4B49-B171-A83A2E68AC5E}">
      <dsp:nvSpPr>
        <dsp:cNvPr id="0" name=""/>
        <dsp:cNvSpPr/>
      </dsp:nvSpPr>
      <dsp:spPr>
        <a:xfrm>
          <a:off x="0" y="2461175"/>
          <a:ext cx="5934511" cy="745810"/>
        </a:xfrm>
        <a:prstGeom prst="roundRect">
          <a:avLst>
            <a:gd name="adj" fmla="val 10000"/>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olidFill>
                <a:schemeClr val="bg1"/>
              </a:solidFill>
            </a:rPr>
            <a:t>BREADBOARD</a:t>
          </a:r>
        </a:p>
      </dsp:txBody>
      <dsp:txXfrm>
        <a:off x="1261483" y="2461175"/>
        <a:ext cx="4673027" cy="745810"/>
      </dsp:txXfrm>
    </dsp:sp>
    <dsp:sp modelId="{DB04C547-4279-4D0B-94FD-DF738F3E46CD}">
      <dsp:nvSpPr>
        <dsp:cNvPr id="0" name=""/>
        <dsp:cNvSpPr/>
      </dsp:nvSpPr>
      <dsp:spPr>
        <a:xfrm>
          <a:off x="74581" y="2535756"/>
          <a:ext cx="1186902" cy="596648"/>
        </a:xfrm>
        <a:prstGeom prst="roundRect">
          <a:avLst>
            <a:gd name="adj" fmla="val 10000"/>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68B7AF45-F09D-4B4C-9716-1B5680D0C3E2}">
      <dsp:nvSpPr>
        <dsp:cNvPr id="0" name=""/>
        <dsp:cNvSpPr/>
      </dsp:nvSpPr>
      <dsp:spPr>
        <a:xfrm>
          <a:off x="0" y="3281567"/>
          <a:ext cx="5934511" cy="745810"/>
        </a:xfrm>
        <a:prstGeom prst="roundRect">
          <a:avLst>
            <a:gd name="adj" fmla="val 10000"/>
          </a:avLst>
        </a:prstGeom>
        <a:gradFill rotWithShape="0">
          <a:gsLst>
            <a:gs pos="0">
              <a:schemeClr val="accent6">
                <a:hueOff val="0"/>
                <a:satOff val="0"/>
                <a:lumOff val="0"/>
                <a:alphaOff val="0"/>
                <a:tint val="94000"/>
                <a:satMod val="105000"/>
                <a:lumMod val="102000"/>
              </a:schemeClr>
            </a:gs>
            <a:gs pos="100000">
              <a:schemeClr val="accent6">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solidFill>
                <a:schemeClr val="bg1"/>
              </a:solidFill>
            </a:rPr>
            <a:t>JUMPER WIRES</a:t>
          </a:r>
        </a:p>
      </dsp:txBody>
      <dsp:txXfrm>
        <a:off x="1261483" y="3281567"/>
        <a:ext cx="4673027" cy="745810"/>
      </dsp:txXfrm>
    </dsp:sp>
    <dsp:sp modelId="{FC45F48F-EAF6-4972-ACDE-B431BA488906}">
      <dsp:nvSpPr>
        <dsp:cNvPr id="0" name=""/>
        <dsp:cNvSpPr/>
      </dsp:nvSpPr>
      <dsp:spPr>
        <a:xfrm>
          <a:off x="74581" y="3356148"/>
          <a:ext cx="1186902" cy="596648"/>
        </a:xfrm>
        <a:prstGeom prst="roundRect">
          <a:avLst>
            <a:gd name="adj" fmla="val 10000"/>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3/5/2020</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3/5/2020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3/5/2020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3/5/2020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jp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email">
            <a:duotone>
              <a:schemeClr val="bg2">
                <a:shade val="48000"/>
                <a:hueMod val="106000"/>
                <a:satMod val="140000"/>
                <a:lumMod val="42000"/>
              </a:schemeClr>
              <a:schemeClr val="bg2">
                <a:tint val="98000"/>
                <a:hueMod val="92000"/>
                <a:satMod val="220000"/>
                <a:lumMod val="90000"/>
              </a:schemeClr>
            </a:duotone>
            <a:extLst>
              <a:ext uri="{28A0092B-C50C-407E-A947-70E740481C1C}">
                <a14:useLocalDpi xmlns:a14="http://schemas.microsoft.com/office/drawing/2010/main"/>
              </a:ext>
            </a:extLst>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88D5DFD-FA42-4EB0-B24E-4180C0CC5A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CC864817-5955-484B-9D1F-9BC8DB739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280C083F-71A6-4E55-AE35-586518FE29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alphaModFix/>
            <a:extLst>
              <a:ext uri="{28A0092B-C50C-407E-A947-70E740481C1C}">
                <a14:useLocalDpi xmlns:a14="http://schemas.microsoft.com/office/drawing/2010/main"/>
              </a:ext>
            </a:extLst>
          </a:blip>
          <a:srcRect/>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D44056DF-7985-4692-968A-466E9E6AF7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B414A174-532A-4602-934F-9858D1D86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40B0C0C-7F94-4725-8108-62B3B7A5AE7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367EAC5B-1891-480A-A3AD-B9F6A88FA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3">
                <a:extLst>
                  <a:ext uri="{FF2B5EF4-FFF2-40B4-BE49-F238E27FC236}">
                    <a16:creationId xmlns:a16="http://schemas.microsoft.com/office/drawing/2014/main" id="{E33FF633-15BA-464F-8F5B-26C56665F7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4">
                <a:extLst>
                  <a:ext uri="{FF2B5EF4-FFF2-40B4-BE49-F238E27FC236}">
                    <a16:creationId xmlns:a16="http://schemas.microsoft.com/office/drawing/2014/main" id="{0C949DF6-E66B-4DB8-AB52-30CA781B4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7">
                <a:extLst>
                  <a:ext uri="{FF2B5EF4-FFF2-40B4-BE49-F238E27FC236}">
                    <a16:creationId xmlns:a16="http://schemas.microsoft.com/office/drawing/2014/main" id="{309C2298-5EF9-4B09-8995-014F6D3BFF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5">
                <a:extLst>
                  <a:ext uri="{FF2B5EF4-FFF2-40B4-BE49-F238E27FC236}">
                    <a16:creationId xmlns:a16="http://schemas.microsoft.com/office/drawing/2014/main" id="{319B2AFC-EBFF-477C-A364-6D575BE5A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6">
                <a:extLst>
                  <a:ext uri="{FF2B5EF4-FFF2-40B4-BE49-F238E27FC236}">
                    <a16:creationId xmlns:a16="http://schemas.microsoft.com/office/drawing/2014/main" id="{CC6B7D67-F2F8-4B07-B954-EAC9135B2B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8">
                <a:extLst>
                  <a:ext uri="{FF2B5EF4-FFF2-40B4-BE49-F238E27FC236}">
                    <a16:creationId xmlns:a16="http://schemas.microsoft.com/office/drawing/2014/main" id="{7FF1659D-33DA-4F62-8567-A54020D2E2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39">
                <a:extLst>
                  <a:ext uri="{FF2B5EF4-FFF2-40B4-BE49-F238E27FC236}">
                    <a16:creationId xmlns:a16="http://schemas.microsoft.com/office/drawing/2014/main" id="{9110F572-DC3D-4AB3-B731-B73BD6505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Freeform 40">
                <a:extLst>
                  <a:ext uri="{FF2B5EF4-FFF2-40B4-BE49-F238E27FC236}">
                    <a16:creationId xmlns:a16="http://schemas.microsoft.com/office/drawing/2014/main" id="{A2F7D0E9-68CE-40F9-B0E9-F915103ECF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6" name="Rectangle 41">
                <a:extLst>
                  <a:ext uri="{FF2B5EF4-FFF2-40B4-BE49-F238E27FC236}">
                    <a16:creationId xmlns:a16="http://schemas.microsoft.com/office/drawing/2014/main" id="{AB69A438-1FB7-454A-A3E9-0C329643CD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2">
                <a:extLst>
                  <a:ext uri="{FF2B5EF4-FFF2-40B4-BE49-F238E27FC236}">
                    <a16:creationId xmlns:a16="http://schemas.microsoft.com/office/drawing/2014/main" id="{E64598D0-3A2C-4570-9E7C-C52C89549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3">
                <a:extLst>
                  <a:ext uri="{FF2B5EF4-FFF2-40B4-BE49-F238E27FC236}">
                    <a16:creationId xmlns:a16="http://schemas.microsoft.com/office/drawing/2014/main" id="{CC17CF42-8908-477B-9F36-DA1306CA01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4">
                <a:extLst>
                  <a:ext uri="{FF2B5EF4-FFF2-40B4-BE49-F238E27FC236}">
                    <a16:creationId xmlns:a16="http://schemas.microsoft.com/office/drawing/2014/main" id="{A2457851-D4A0-404C-BF3F-99AE00B9E9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7">
                <a:extLst>
                  <a:ext uri="{FF2B5EF4-FFF2-40B4-BE49-F238E27FC236}">
                    <a16:creationId xmlns:a16="http://schemas.microsoft.com/office/drawing/2014/main" id="{ECC300FA-EE4A-489E-9A47-79BEBF05D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5">
                <a:extLst>
                  <a:ext uri="{FF2B5EF4-FFF2-40B4-BE49-F238E27FC236}">
                    <a16:creationId xmlns:a16="http://schemas.microsoft.com/office/drawing/2014/main" id="{0D1F26E2-902B-416B-A1DB-80DAF78D8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6">
                <a:extLst>
                  <a:ext uri="{FF2B5EF4-FFF2-40B4-BE49-F238E27FC236}">
                    <a16:creationId xmlns:a16="http://schemas.microsoft.com/office/drawing/2014/main" id="{491346A0-BF6D-45A5-806A-2150768722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8">
                <a:extLst>
                  <a:ext uri="{FF2B5EF4-FFF2-40B4-BE49-F238E27FC236}">
                    <a16:creationId xmlns:a16="http://schemas.microsoft.com/office/drawing/2014/main" id="{A8A5AAC9-38FD-4A03-AB91-236F2AAC62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39">
                <a:extLst>
                  <a:ext uri="{FF2B5EF4-FFF2-40B4-BE49-F238E27FC236}">
                    <a16:creationId xmlns:a16="http://schemas.microsoft.com/office/drawing/2014/main" id="{7AD4105C-55AA-47FF-AC5D-5BCB0B78C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Freeform 40">
                <a:extLst>
                  <a:ext uri="{FF2B5EF4-FFF2-40B4-BE49-F238E27FC236}">
                    <a16:creationId xmlns:a16="http://schemas.microsoft.com/office/drawing/2014/main" id="{1C4B42B1-B112-4057-82C3-E5AF3BC7F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6" name="Rectangle 41">
                <a:extLst>
                  <a:ext uri="{FF2B5EF4-FFF2-40B4-BE49-F238E27FC236}">
                    <a16:creationId xmlns:a16="http://schemas.microsoft.com/office/drawing/2014/main" id="{C8B37395-3651-4E66-A62E-31529FABC8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2667000" y="2328334"/>
            <a:ext cx="6858000" cy="1367896"/>
          </a:xfrm>
        </p:spPr>
        <p:txBody>
          <a:bodyPr anchor="ctr">
            <a:normAutofit/>
          </a:bodyPr>
          <a:lstStyle/>
          <a:p>
            <a:pPr algn="ctr"/>
            <a:r>
              <a:rPr lang="en-US" dirty="0"/>
              <a:t>SMART SEGREGATION</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2667001" y="3602038"/>
            <a:ext cx="6857999" cy="953029"/>
          </a:xfrm>
        </p:spPr>
        <p:txBody>
          <a:bodyPr>
            <a:normAutofit/>
          </a:bodyPr>
          <a:lstStyle/>
          <a:p>
            <a:pPr algn="ctr"/>
            <a:r>
              <a:rPr lang="en-US" dirty="0"/>
              <a:t>18it097(PRINCE PATEL)</a:t>
            </a:r>
          </a:p>
        </p:txBody>
      </p:sp>
      <p:sp>
        <p:nvSpPr>
          <p:cNvPr id="38" name="Rectangle 37">
            <a:extLst>
              <a:ext uri="{FF2B5EF4-FFF2-40B4-BE49-F238E27FC236}">
                <a16:creationId xmlns:a16="http://schemas.microsoft.com/office/drawing/2014/main" id="{6B6D540F-1E2F-416F-819F-D8216BC8F3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Tree>
    <p:extLst>
      <p:ext uri="{BB962C8B-B14F-4D97-AF65-F5344CB8AC3E}">
        <p14:creationId xmlns:p14="http://schemas.microsoft.com/office/powerpoint/2010/main" val="21858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8E51-703A-478A-8068-9A1459D236F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E4D331C-40B5-445C-9B7A-163E61B3A088}"/>
              </a:ext>
            </a:extLst>
          </p:cNvPr>
          <p:cNvSpPr>
            <a:spLocks noGrp="1"/>
          </p:cNvSpPr>
          <p:nvPr>
            <p:ph idx="1"/>
          </p:nvPr>
        </p:nvSpPr>
        <p:spPr/>
        <p:txBody>
          <a:bodyPr>
            <a:normAutofit fontScale="92500" lnSpcReduction="20000"/>
          </a:bodyPr>
          <a:lstStyle/>
          <a:p>
            <a:r>
              <a:rPr lang="en-US" dirty="0"/>
              <a:t>In most of the places in India, garbage is dumped as one, mixing degradable and non-degradable wastes, causing the spread of a lot of epidemics. In our daily life, we see the garbage bins being overfull and all the garbage spills out resulting in pollution. Due to population growth, industrialization, and economic growth, a trend. of significant increase in Municipal Solid Waste (MSW) generation has been recorded worldwide. In India, the total generated waste is expected to cross 800,000 tons in 2012. This figure is expected to grow at a rate of 30 – 50 % every year. With correspondence to the Swachh Bharath Scheme of our </a:t>
            </a:r>
            <a:r>
              <a:rPr lang="en-US" dirty="0" err="1"/>
              <a:t>Honourable</a:t>
            </a:r>
            <a:r>
              <a:rPr lang="en-US" dirty="0"/>
              <a:t> Prime Minister to make India clean and green, this SMART SEGRIGATION is an initiative taken by us to make it more commendable. </a:t>
            </a:r>
          </a:p>
        </p:txBody>
      </p:sp>
    </p:spTree>
    <p:extLst>
      <p:ext uri="{BB962C8B-B14F-4D97-AF65-F5344CB8AC3E}">
        <p14:creationId xmlns:p14="http://schemas.microsoft.com/office/powerpoint/2010/main" val="1949558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7F3B-9113-4AE0-A7DC-3DEF9FAFA663}"/>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03074F06-F2CB-43DC-BCCD-1CD3D5549716}"/>
              </a:ext>
            </a:extLst>
          </p:cNvPr>
          <p:cNvSpPr>
            <a:spLocks noGrp="1"/>
          </p:cNvSpPr>
          <p:nvPr>
            <p:ph idx="1"/>
          </p:nvPr>
        </p:nvSpPr>
        <p:spPr/>
        <p:txBody>
          <a:bodyPr/>
          <a:lstStyle/>
          <a:p>
            <a:r>
              <a:rPr lang="en-US" dirty="0"/>
              <a:t>To Develop a model for segregate the waste properly.</a:t>
            </a:r>
            <a:endParaRPr lang="en-IN" b="1" dirty="0"/>
          </a:p>
          <a:p>
            <a:r>
              <a:rPr lang="en-US" dirty="0"/>
              <a:t>To use Arduino(IDE) software to generate a computer program in order to get signal for the real time</a:t>
            </a:r>
            <a:endParaRPr lang="en-IN" b="1" dirty="0"/>
          </a:p>
          <a:p>
            <a:endParaRPr lang="en-IN" dirty="0"/>
          </a:p>
        </p:txBody>
      </p:sp>
    </p:spTree>
    <p:extLst>
      <p:ext uri="{BB962C8B-B14F-4D97-AF65-F5344CB8AC3E}">
        <p14:creationId xmlns:p14="http://schemas.microsoft.com/office/powerpoint/2010/main" val="468428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CB52D-E3E8-4DAE-AEF1-688A34C9E514}"/>
              </a:ext>
            </a:extLst>
          </p:cNvPr>
          <p:cNvSpPr>
            <a:spLocks noGrp="1"/>
          </p:cNvSpPr>
          <p:nvPr>
            <p:ph type="title"/>
          </p:nvPr>
        </p:nvSpPr>
        <p:spPr/>
        <p:txBody>
          <a:bodyPr anchor="ctr"/>
          <a:lstStyle/>
          <a:p>
            <a:r>
              <a:rPr lang="en-IN" dirty="0"/>
              <a:t>SOFTWARE REQUIREMENTS</a:t>
            </a:r>
          </a:p>
        </p:txBody>
      </p:sp>
      <p:pic>
        <p:nvPicPr>
          <p:cNvPr id="6" name="Picture Placeholder 5">
            <a:extLst>
              <a:ext uri="{FF2B5EF4-FFF2-40B4-BE49-F238E27FC236}">
                <a16:creationId xmlns:a16="http://schemas.microsoft.com/office/drawing/2014/main" id="{72F264B5-F76A-4CB8-92A1-40B8D4E4B514}"/>
              </a:ext>
            </a:extLst>
          </p:cNvPr>
          <p:cNvPicPr>
            <a:picLocks noGrp="1" noChangeAspect="1"/>
          </p:cNvPicPr>
          <p:nvPr>
            <p:ph type="pic" idx="1"/>
          </p:nvPr>
        </p:nvPicPr>
        <p:blipFill>
          <a:blip r:embed="rId2"/>
          <a:srcRect l="30095" r="30095"/>
          <a:stretch>
            <a:fillRect/>
          </a:stretch>
        </p:blipFill>
        <p:spPr/>
      </p:pic>
      <p:graphicFrame>
        <p:nvGraphicFramePr>
          <p:cNvPr id="7" name="Diagram 6">
            <a:extLst>
              <a:ext uri="{FF2B5EF4-FFF2-40B4-BE49-F238E27FC236}">
                <a16:creationId xmlns:a16="http://schemas.microsoft.com/office/drawing/2014/main" id="{7243F541-2DBC-40B1-B5FC-D86197EE2948}"/>
              </a:ext>
            </a:extLst>
          </p:cNvPr>
          <p:cNvGraphicFramePr/>
          <p:nvPr>
            <p:extLst>
              <p:ext uri="{D42A27DB-BD31-4B8C-83A1-F6EECF244321}">
                <p14:modId xmlns:p14="http://schemas.microsoft.com/office/powerpoint/2010/main" val="318241352"/>
              </p:ext>
            </p:extLst>
          </p:nvPr>
        </p:nvGraphicFramePr>
        <p:xfrm>
          <a:off x="1141410" y="2249486"/>
          <a:ext cx="5934511"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7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AE4BB-C974-42DB-BD05-0E43FDC2350A}"/>
              </a:ext>
            </a:extLst>
          </p:cNvPr>
          <p:cNvSpPr>
            <a:spLocks noGrp="1"/>
          </p:cNvSpPr>
          <p:nvPr>
            <p:ph type="title"/>
          </p:nvPr>
        </p:nvSpPr>
        <p:spPr>
          <a:xfrm>
            <a:off x="1141410" y="121181"/>
            <a:ext cx="5934508" cy="1639886"/>
          </a:xfrm>
        </p:spPr>
        <p:txBody>
          <a:bodyPr/>
          <a:lstStyle/>
          <a:p>
            <a:r>
              <a:rPr lang="en-IN" dirty="0"/>
              <a:t>HARDWARE REQUIREMENTS</a:t>
            </a:r>
            <a:br>
              <a:rPr lang="en-IN" dirty="0"/>
            </a:br>
            <a:endParaRPr lang="en-IN" dirty="0"/>
          </a:p>
        </p:txBody>
      </p:sp>
      <p:graphicFrame>
        <p:nvGraphicFramePr>
          <p:cNvPr id="6" name="Diagram 5">
            <a:extLst>
              <a:ext uri="{FF2B5EF4-FFF2-40B4-BE49-F238E27FC236}">
                <a16:creationId xmlns:a16="http://schemas.microsoft.com/office/drawing/2014/main" id="{FBD0CCB0-649D-4BD0-8A52-255E069C6B99}"/>
              </a:ext>
            </a:extLst>
          </p:cNvPr>
          <p:cNvGraphicFramePr/>
          <p:nvPr>
            <p:extLst>
              <p:ext uri="{D42A27DB-BD31-4B8C-83A1-F6EECF244321}">
                <p14:modId xmlns:p14="http://schemas.microsoft.com/office/powerpoint/2010/main" val="901436256"/>
              </p:ext>
            </p:extLst>
          </p:nvPr>
        </p:nvGraphicFramePr>
        <p:xfrm>
          <a:off x="1141410" y="1761067"/>
          <a:ext cx="5934511" cy="4030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Placeholder 9">
            <a:extLst>
              <a:ext uri="{FF2B5EF4-FFF2-40B4-BE49-F238E27FC236}">
                <a16:creationId xmlns:a16="http://schemas.microsoft.com/office/drawing/2014/main" id="{68858570-1980-4972-81E8-36EDCE260CF7}"/>
              </a:ext>
            </a:extLst>
          </p:cNvPr>
          <p:cNvPicPr>
            <a:picLocks noGrp="1" noChangeAspect="1"/>
          </p:cNvPicPr>
          <p:nvPr>
            <p:ph type="pic" idx="1"/>
          </p:nvPr>
        </p:nvPicPr>
        <p:blipFill>
          <a:blip r:embed="rId7"/>
          <a:srcRect t="2900" b="2900"/>
          <a:stretch>
            <a:fillRect/>
          </a:stretch>
        </p:blipFill>
        <p:spPr/>
      </p:pic>
    </p:spTree>
    <p:extLst>
      <p:ext uri="{BB962C8B-B14F-4D97-AF65-F5344CB8AC3E}">
        <p14:creationId xmlns:p14="http://schemas.microsoft.com/office/powerpoint/2010/main" val="197247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C354-9459-44E0-B13C-BA63409972EF}"/>
              </a:ext>
            </a:extLst>
          </p:cNvPr>
          <p:cNvSpPr>
            <a:spLocks noGrp="1"/>
          </p:cNvSpPr>
          <p:nvPr>
            <p:ph type="title"/>
          </p:nvPr>
        </p:nvSpPr>
        <p:spPr/>
        <p:txBody>
          <a:bodyPr anchor="ctr"/>
          <a:lstStyle/>
          <a:p>
            <a:r>
              <a:rPr lang="en-IN" dirty="0"/>
              <a:t>Ultrasonic sensor</a:t>
            </a:r>
          </a:p>
        </p:txBody>
      </p:sp>
      <p:pic>
        <p:nvPicPr>
          <p:cNvPr id="6" name="Picture Placeholder 5">
            <a:extLst>
              <a:ext uri="{FF2B5EF4-FFF2-40B4-BE49-F238E27FC236}">
                <a16:creationId xmlns:a16="http://schemas.microsoft.com/office/drawing/2014/main" id="{DE1F3BDC-E79D-4296-B9C4-59CAAB33E499}"/>
              </a:ext>
            </a:extLst>
          </p:cNvPr>
          <p:cNvPicPr>
            <a:picLocks noGrp="1" noChangeAspect="1"/>
          </p:cNvPicPr>
          <p:nvPr>
            <p:ph type="pic" idx="1"/>
          </p:nvPr>
        </p:nvPicPr>
        <p:blipFill>
          <a:blip r:embed="rId2"/>
          <a:srcRect l="23460" r="23460"/>
          <a:stretch>
            <a:fillRect/>
          </a:stretch>
        </p:blipFill>
        <p:spPr/>
      </p:pic>
      <p:sp>
        <p:nvSpPr>
          <p:cNvPr id="4" name="Text Placeholder 3">
            <a:extLst>
              <a:ext uri="{FF2B5EF4-FFF2-40B4-BE49-F238E27FC236}">
                <a16:creationId xmlns:a16="http://schemas.microsoft.com/office/drawing/2014/main" id="{42FF0165-C6FB-44FC-B3D7-E2113E3AA0FB}"/>
              </a:ext>
            </a:extLst>
          </p:cNvPr>
          <p:cNvSpPr>
            <a:spLocks noGrp="1"/>
          </p:cNvSpPr>
          <p:nvPr>
            <p:ph type="body" sz="half" idx="2"/>
          </p:nvPr>
        </p:nvSpPr>
        <p:spPr/>
        <p:txBody>
          <a:bodyPr anchor="ctr"/>
          <a:lstStyle/>
          <a:p>
            <a:pPr marL="285750" indent="-285750">
              <a:buFont typeface="Arial" panose="020B0604020202020204" pitchFamily="34" charset="0"/>
              <a:buChar char="•"/>
            </a:pPr>
            <a:r>
              <a:rPr lang="en-US" dirty="0"/>
              <a:t>OPERATING VOLTAGE: +5V</a:t>
            </a:r>
          </a:p>
          <a:p>
            <a:pPr marL="285750" indent="-285750">
              <a:buFont typeface="Arial" panose="020B0604020202020204" pitchFamily="34" charset="0"/>
              <a:buChar char="•"/>
            </a:pPr>
            <a:r>
              <a:rPr lang="en-US" dirty="0"/>
              <a:t>THEORETICAL MEASURING DISTANCE: 2CM TO 450CM </a:t>
            </a:r>
          </a:p>
          <a:p>
            <a:pPr marL="285750" indent="-285750">
              <a:buFont typeface="Arial" panose="020B0604020202020204" pitchFamily="34" charset="0"/>
              <a:buChar char="•"/>
            </a:pPr>
            <a:r>
              <a:rPr lang="en-US" dirty="0"/>
              <a:t>ACCURACY: 3MM</a:t>
            </a:r>
          </a:p>
          <a:p>
            <a:pPr marL="285750" indent="-285750">
              <a:buFont typeface="Arial" panose="020B0604020202020204" pitchFamily="34" charset="0"/>
              <a:buChar char="•"/>
            </a:pPr>
            <a:r>
              <a:rPr lang="en-US" dirty="0"/>
              <a:t>OPERATING FREQUENCY: 40HZ</a:t>
            </a:r>
            <a:endParaRPr lang="en-IN" dirty="0"/>
          </a:p>
        </p:txBody>
      </p:sp>
    </p:spTree>
    <p:extLst>
      <p:ext uri="{BB962C8B-B14F-4D97-AF65-F5344CB8AC3E}">
        <p14:creationId xmlns:p14="http://schemas.microsoft.com/office/powerpoint/2010/main" val="53098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74FA-1A72-4143-B116-6D7648205498}"/>
              </a:ext>
            </a:extLst>
          </p:cNvPr>
          <p:cNvSpPr>
            <a:spLocks noGrp="1"/>
          </p:cNvSpPr>
          <p:nvPr>
            <p:ph type="title"/>
          </p:nvPr>
        </p:nvSpPr>
        <p:spPr/>
        <p:txBody>
          <a:bodyPr/>
          <a:lstStyle/>
          <a:p>
            <a:r>
              <a:rPr lang="en-IN" dirty="0"/>
              <a:t>ULTRASONIC SENSOR</a:t>
            </a:r>
          </a:p>
        </p:txBody>
      </p:sp>
      <p:sp>
        <p:nvSpPr>
          <p:cNvPr id="3" name="Content Placeholder 2">
            <a:extLst>
              <a:ext uri="{FF2B5EF4-FFF2-40B4-BE49-F238E27FC236}">
                <a16:creationId xmlns:a16="http://schemas.microsoft.com/office/drawing/2014/main" id="{4475E7FB-4497-4045-9742-B8CD31F11F9C}"/>
              </a:ext>
            </a:extLst>
          </p:cNvPr>
          <p:cNvSpPr>
            <a:spLocks noGrp="1"/>
          </p:cNvSpPr>
          <p:nvPr>
            <p:ph idx="1"/>
          </p:nvPr>
        </p:nvSpPr>
        <p:spPr/>
        <p:txBody>
          <a:bodyPr>
            <a:normAutofit fontScale="85000" lnSpcReduction="10000"/>
          </a:bodyPr>
          <a:lstStyle/>
          <a:p>
            <a:r>
              <a:rPr lang="en-US" dirty="0"/>
              <a:t>THE ULTRASONIC SENSOR MEASURE DISTANCE BY USING ULTRASONIC WAVES IT EMITS AN ULTRASONIC WAVE AND RECEIVES THE WAVE REFLECTED BACK FROM THE OBJECT</a:t>
            </a:r>
          </a:p>
          <a:p>
            <a:r>
              <a:rPr lang="en-US" dirty="0"/>
              <a:t>THE HC-SRO4 ULTRASONIC SENSOR IS A 4 PIN MODULE, PINS ARE VCC TRIGGER ECHO AND GROUND </a:t>
            </a:r>
          </a:p>
          <a:p>
            <a:r>
              <a:rPr lang="en-US" dirty="0"/>
              <a:t>THE ULTRASONIC SENSOR WORKS ON SIMPLE FORMULA DISTANCE = SPEED X TIME</a:t>
            </a:r>
          </a:p>
          <a:p>
            <a:r>
              <a:rPr lang="en-US" dirty="0"/>
              <a:t>THE TRANSMITTER TRANSMITS AN WAVE THIS WAVE TRAVELS IN AIR AND WHEN IT GETS OBJECTED BY ANY MATERIAL IT GETS REFLECTED BACK TOWARD THE SENSOR AND OBSERVED BY THE RECEIVER</a:t>
            </a:r>
            <a:endParaRPr lang="en-IN" dirty="0"/>
          </a:p>
        </p:txBody>
      </p:sp>
    </p:spTree>
    <p:extLst>
      <p:ext uri="{BB962C8B-B14F-4D97-AF65-F5344CB8AC3E}">
        <p14:creationId xmlns:p14="http://schemas.microsoft.com/office/powerpoint/2010/main" val="370320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9177-C80B-44DC-93FC-75906976C963}"/>
              </a:ext>
            </a:extLst>
          </p:cNvPr>
          <p:cNvSpPr>
            <a:spLocks noGrp="1"/>
          </p:cNvSpPr>
          <p:nvPr>
            <p:ph type="title"/>
          </p:nvPr>
        </p:nvSpPr>
        <p:spPr/>
        <p:txBody>
          <a:bodyPr/>
          <a:lstStyle/>
          <a:p>
            <a:r>
              <a:rPr lang="en-IN" dirty="0"/>
              <a:t>APPLICATIONS	</a:t>
            </a:r>
          </a:p>
        </p:txBody>
      </p:sp>
      <p:sp>
        <p:nvSpPr>
          <p:cNvPr id="3" name="Content Placeholder 2">
            <a:extLst>
              <a:ext uri="{FF2B5EF4-FFF2-40B4-BE49-F238E27FC236}">
                <a16:creationId xmlns:a16="http://schemas.microsoft.com/office/drawing/2014/main" id="{41C0215C-ADC7-4202-8C98-FEA9E2ACBA20}"/>
              </a:ext>
            </a:extLst>
          </p:cNvPr>
          <p:cNvSpPr>
            <a:spLocks noGrp="1"/>
          </p:cNvSpPr>
          <p:nvPr>
            <p:ph idx="1"/>
          </p:nvPr>
        </p:nvSpPr>
        <p:spPr/>
        <p:txBody>
          <a:bodyPr/>
          <a:lstStyle/>
          <a:p>
            <a:r>
              <a:rPr lang="en-IN" dirty="0"/>
              <a:t>USED TO SEGRIGATE WASTE.</a:t>
            </a:r>
          </a:p>
          <a:p>
            <a:r>
              <a:rPr lang="en-IN" dirty="0"/>
              <a:t>IT WILL STOP OVERFLOWING OF DUSTBINS.</a:t>
            </a:r>
          </a:p>
          <a:p>
            <a:r>
              <a:rPr lang="en-IN" dirty="0"/>
              <a:t>THE FILLING AND CLEANING TIME OF SMART BIN WILL ALSO BE REDUCE THUS MAKING EMPTY AND CLEAN DUSTBINS AVAILABLE TO COMMON PEOPLE</a:t>
            </a:r>
          </a:p>
          <a:p>
            <a:endParaRPr lang="en-IN" dirty="0"/>
          </a:p>
        </p:txBody>
      </p:sp>
    </p:spTree>
    <p:extLst>
      <p:ext uri="{BB962C8B-B14F-4D97-AF65-F5344CB8AC3E}">
        <p14:creationId xmlns:p14="http://schemas.microsoft.com/office/powerpoint/2010/main" val="207611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06776-90B5-4BAF-84FD-5CDDFB9CD263}"/>
              </a:ext>
            </a:extLst>
          </p:cNvPr>
          <p:cNvSpPr>
            <a:spLocks noGrp="1"/>
          </p:cNvSpPr>
          <p:nvPr>
            <p:ph type="title"/>
          </p:nvPr>
        </p:nvSpPr>
        <p:spPr/>
        <p:txBody>
          <a:bodyPr/>
          <a:lstStyle/>
          <a:p>
            <a:r>
              <a:rPr lang="en-IN" dirty="0"/>
              <a:t>LIMITATIONS</a:t>
            </a:r>
          </a:p>
        </p:txBody>
      </p:sp>
      <p:sp>
        <p:nvSpPr>
          <p:cNvPr id="3" name="Content Placeholder 2">
            <a:extLst>
              <a:ext uri="{FF2B5EF4-FFF2-40B4-BE49-F238E27FC236}">
                <a16:creationId xmlns:a16="http://schemas.microsoft.com/office/drawing/2014/main" id="{3932C8F3-41B6-4FAF-BBAB-3C11646E173A}"/>
              </a:ext>
            </a:extLst>
          </p:cNvPr>
          <p:cNvSpPr>
            <a:spLocks noGrp="1"/>
          </p:cNvSpPr>
          <p:nvPr>
            <p:ph idx="1"/>
          </p:nvPr>
        </p:nvSpPr>
        <p:spPr/>
        <p:txBody>
          <a:bodyPr/>
          <a:lstStyle/>
          <a:p>
            <a:r>
              <a:rPr lang="en-IN" dirty="0"/>
              <a:t>SENSOR NODES USED IN THE DUSTBINS HAVE LIMITED MEMORY SIZE.</a:t>
            </a:r>
          </a:p>
          <a:p>
            <a:r>
              <a:rPr lang="en-IN" dirty="0"/>
              <a:t>THIS RESULTS INITIAL COST DUE TO EXPENSIVE SMART DUSTBINS COMPATRE TO OTHER METHODS.</a:t>
            </a:r>
          </a:p>
          <a:p>
            <a:endParaRPr lang="en-IN" dirty="0"/>
          </a:p>
        </p:txBody>
      </p:sp>
    </p:spTree>
    <p:extLst>
      <p:ext uri="{BB962C8B-B14F-4D97-AF65-F5344CB8AC3E}">
        <p14:creationId xmlns:p14="http://schemas.microsoft.com/office/powerpoint/2010/main" val="451918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0</TotalTime>
  <Words>375</Words>
  <Application>Microsoft Office PowerPoint</Application>
  <PresentationFormat>Widescreen</PresentationFormat>
  <Paragraphs>33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Circuit</vt:lpstr>
      <vt:lpstr>SMART SEGREGATION</vt:lpstr>
      <vt:lpstr>Introduction</vt:lpstr>
      <vt:lpstr>Objectives</vt:lpstr>
      <vt:lpstr>SOFTWARE REQUIREMENTS</vt:lpstr>
      <vt:lpstr>HARDWARE REQUIREMENTS </vt:lpstr>
      <vt:lpstr>Ultrasonic sensor</vt:lpstr>
      <vt:lpstr>ULTRASONIC SENSOR</vt:lpstr>
      <vt:lpstr>APPLICATIONS </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2020-03-05T12:17:20Z</dcterms:created>
  <dcterms:modified xsi:type="dcterms:W3CDTF">2020-03-05T16:37:53Z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