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2.xml"/>
  <Override ContentType="application/vnd.openxmlformats-officedocument.themeOverride+xml" PartName="/ppt/theme/themeOverride4.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7025aaa34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77025aaa34_2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74593e84d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74593e84d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7025aaa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7025aaa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7025aaa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7025aaa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74593e8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74593e8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7025aaa34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77025aaa34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7025aaa34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77025aaa34_2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7025aaa34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77025aaa34_2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7025aaa34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77025aaa34_2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74593e84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74593e8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7025aaa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7025aaa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7590705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7590705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7590705a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7590705a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60" name="Shape 60"/>
        <p:cNvGrpSpPr/>
        <p:nvPr/>
      </p:nvGrpSpPr>
      <p:grpSpPr>
        <a:xfrm>
          <a:off x="0" y="0"/>
          <a:ext cx="0" cy="0"/>
          <a:chOff x="0" y="0"/>
          <a:chExt cx="0" cy="0"/>
        </a:xfrm>
      </p:grpSpPr>
      <p:sp>
        <p:nvSpPr>
          <p:cNvPr id="61" name="Google Shape;61;p14"/>
          <p:cNvSpPr/>
          <p:nvPr/>
        </p:nvSpPr>
        <p:spPr>
          <a:xfrm>
            <a:off x="0" y="3498056"/>
            <a:ext cx="9150351" cy="0"/>
          </a:xfrm>
          <a:prstGeom prst="rtTriangle">
            <a:avLst/>
          </a:prstGeom>
          <a:gradFill>
            <a:gsLst>
              <a:gs pos="0">
                <a:srgbClr val="007795"/>
              </a:gs>
              <a:gs pos="55000">
                <a:srgbClr val="47BBE0"/>
              </a:gs>
              <a:gs pos="100000">
                <a:srgbClr val="007795"/>
              </a:gs>
            </a:gsLst>
            <a:lin ang="3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2" name="Google Shape;62;p14"/>
          <p:cNvGrpSpPr/>
          <p:nvPr/>
        </p:nvGrpSpPr>
        <p:grpSpPr>
          <a:xfrm>
            <a:off x="-3175" y="3714750"/>
            <a:ext cx="9147175" cy="1433512"/>
            <a:chOff x="-3765" y="4832896"/>
            <a:chExt cx="9147765" cy="2032192"/>
          </a:xfrm>
        </p:grpSpPr>
        <p:sp>
          <p:nvSpPr>
            <p:cNvPr id="63" name="Google Shape;63;p14"/>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dk1"/>
                </a:solidFill>
                <a:latin typeface="Lucida Sans"/>
                <a:ea typeface="Lucida Sans"/>
                <a:cs typeface="Lucida Sans"/>
                <a:sym typeface="Lucida Sans"/>
              </a:endParaRPr>
            </a:p>
          </p:txBody>
        </p:sp>
        <p:sp>
          <p:nvSpPr>
            <p:cNvPr id="64" name="Google Shape;64;p14"/>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dk1"/>
                </a:solidFill>
                <a:latin typeface="Lucida Sans"/>
                <a:ea typeface="Lucida Sans"/>
                <a:cs typeface="Lucida Sans"/>
                <a:sym typeface="Lucida Sans"/>
              </a:endParaRPr>
            </a:p>
          </p:txBody>
        </p:sp>
        <p:sp>
          <p:nvSpPr>
            <p:cNvPr id="65" name="Google Shape;65;p14"/>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66" name="Google Shape;66;p14"/>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67" name="Google Shape;67;p14"/>
          <p:cNvSpPr txBox="1"/>
          <p:nvPr>
            <p:ph type="ctrTitle"/>
          </p:nvPr>
        </p:nvSpPr>
        <p:spPr>
          <a:xfrm>
            <a:off x="685800" y="1314451"/>
            <a:ext cx="7772400" cy="1372321"/>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b="1" sz="3600">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4"/>
          <p:cNvSpPr txBox="1"/>
          <p:nvPr>
            <p:ph idx="1" type="subTitle"/>
          </p:nvPr>
        </p:nvSpPr>
        <p:spPr>
          <a:xfrm>
            <a:off x="685800" y="2708705"/>
            <a:ext cx="7772400" cy="899778"/>
          </a:xfrm>
          <a:prstGeom prst="rect">
            <a:avLst/>
          </a:prstGeom>
          <a:noFill/>
          <a:ln>
            <a:noFill/>
          </a:ln>
        </p:spPr>
        <p:txBody>
          <a:bodyPr anchorCtr="0" anchor="t" bIns="34275" lIns="34275" spcFirstLastPara="1" rIns="34275" wrap="square" tIns="34275">
            <a:noAutofit/>
          </a:bodyPr>
          <a:lstStyle>
            <a:lvl1pPr lvl="0" marR="50800" algn="r">
              <a:spcBef>
                <a:spcPts val="300"/>
              </a:spcBef>
              <a:spcAft>
                <a:spcPts val="0"/>
              </a:spcAft>
              <a:buSzPts val="1400"/>
              <a:buNone/>
              <a:defRPr>
                <a:solidFill>
                  <a:schemeClr val="dk2"/>
                </a:solidFill>
              </a:defRPr>
            </a:lvl1pPr>
            <a:lvl2pPr lvl="1" algn="ctr">
              <a:spcBef>
                <a:spcPts val="200"/>
              </a:spcBef>
              <a:spcAft>
                <a:spcPts val="0"/>
              </a:spcAft>
              <a:buSzPts val="1400"/>
              <a:buNone/>
              <a:defRPr/>
            </a:lvl2pPr>
            <a:lvl3pPr lvl="2" algn="ctr">
              <a:spcBef>
                <a:spcPts val="300"/>
              </a:spcBef>
              <a:spcAft>
                <a:spcPts val="0"/>
              </a:spcAft>
              <a:buSzPts val="1400"/>
              <a:buNone/>
              <a:defRPr/>
            </a:lvl3pPr>
            <a:lvl4pPr lvl="3" algn="ctr">
              <a:spcBef>
                <a:spcPts val="300"/>
              </a:spcBef>
              <a:spcAft>
                <a:spcPts val="0"/>
              </a:spcAft>
              <a:buSzPts val="1400"/>
              <a:buNone/>
              <a:defRPr/>
            </a:lvl4pPr>
            <a:lvl5pPr lvl="4" algn="ctr">
              <a:spcBef>
                <a:spcPts val="300"/>
              </a:spcBef>
              <a:spcAft>
                <a:spcPts val="0"/>
              </a:spcAft>
              <a:buSzPts val="1400"/>
              <a:buNone/>
              <a:defRPr/>
            </a:lvl5pPr>
            <a:lvl6pPr lvl="5" algn="ctr">
              <a:spcBef>
                <a:spcPts val="300"/>
              </a:spcBef>
              <a:spcAft>
                <a:spcPts val="0"/>
              </a:spcAft>
              <a:buSzPts val="1400"/>
              <a:buNone/>
              <a:defRPr/>
            </a:lvl6pPr>
            <a:lvl7pPr lvl="6" algn="ctr">
              <a:spcBef>
                <a:spcPts val="300"/>
              </a:spcBef>
              <a:spcAft>
                <a:spcPts val="0"/>
              </a:spcAft>
              <a:buSzPts val="1400"/>
              <a:buNone/>
              <a:defRPr/>
            </a:lvl7pPr>
            <a:lvl8pPr lvl="7" algn="ctr">
              <a:spcBef>
                <a:spcPts val="300"/>
              </a:spcBef>
              <a:spcAft>
                <a:spcPts val="0"/>
              </a:spcAft>
              <a:buSzPts val="1400"/>
              <a:buNone/>
              <a:defRPr/>
            </a:lvl8pPr>
            <a:lvl9pPr lvl="8" algn="ctr">
              <a:spcBef>
                <a:spcPts val="300"/>
              </a:spcBef>
              <a:spcAft>
                <a:spcPts val="0"/>
              </a:spcAft>
              <a:buSzPts val="1400"/>
              <a:buNone/>
              <a:defRPr/>
            </a:lvl9pPr>
          </a:lstStyle>
          <a:p/>
        </p:txBody>
      </p:sp>
      <p:sp>
        <p:nvSpPr>
          <p:cNvPr id="69" name="Google Shape;69;p14"/>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solidFill>
                  <a:srgbClr val="E7F0F4"/>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4"/>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b="0" i="0" sz="800" u="none" cap="none" strike="noStrike">
                <a:solidFill>
                  <a:srgbClr val="FFFFFF"/>
                </a:solidFill>
                <a:latin typeface="Lucida Sans"/>
                <a:ea typeface="Lucida Sans"/>
                <a:cs typeface="Lucida Sans"/>
                <a:sym typeface="Lucida Sans"/>
              </a:defRPr>
            </a:lvl1pPr>
            <a:lvl2pPr indent="0" lvl="1" marL="0" algn="r">
              <a:spcBef>
                <a:spcPts val="0"/>
              </a:spcBef>
              <a:spcAft>
                <a:spcPts val="0"/>
              </a:spcAft>
              <a:buNone/>
              <a:defRPr b="0" i="0" sz="800" u="none" cap="none" strike="noStrike">
                <a:solidFill>
                  <a:srgbClr val="FFFFFF"/>
                </a:solidFill>
                <a:latin typeface="Lucida Sans"/>
                <a:ea typeface="Lucida Sans"/>
                <a:cs typeface="Lucida Sans"/>
                <a:sym typeface="Lucida Sans"/>
              </a:defRPr>
            </a:lvl2pPr>
            <a:lvl3pPr indent="0" lvl="2" marL="0" algn="r">
              <a:spcBef>
                <a:spcPts val="0"/>
              </a:spcBef>
              <a:spcAft>
                <a:spcPts val="0"/>
              </a:spcAft>
              <a:buNone/>
              <a:defRPr b="0" i="0" sz="800" u="none" cap="none" strike="noStrike">
                <a:solidFill>
                  <a:srgbClr val="FFFFFF"/>
                </a:solidFill>
                <a:latin typeface="Lucida Sans"/>
                <a:ea typeface="Lucida Sans"/>
                <a:cs typeface="Lucida Sans"/>
                <a:sym typeface="Lucida Sans"/>
              </a:defRPr>
            </a:lvl3pPr>
            <a:lvl4pPr indent="0" lvl="3" marL="0" algn="r">
              <a:spcBef>
                <a:spcPts val="0"/>
              </a:spcBef>
              <a:spcAft>
                <a:spcPts val="0"/>
              </a:spcAft>
              <a:buNone/>
              <a:defRPr b="0" i="0" sz="800" u="none" cap="none" strike="noStrike">
                <a:solidFill>
                  <a:srgbClr val="FFFFFF"/>
                </a:solidFill>
                <a:latin typeface="Lucida Sans"/>
                <a:ea typeface="Lucida Sans"/>
                <a:cs typeface="Lucida Sans"/>
                <a:sym typeface="Lucida Sans"/>
              </a:defRPr>
            </a:lvl4pPr>
            <a:lvl5pPr indent="0" lvl="4" marL="0" algn="r">
              <a:spcBef>
                <a:spcPts val="0"/>
              </a:spcBef>
              <a:spcAft>
                <a:spcPts val="0"/>
              </a:spcAft>
              <a:buNone/>
              <a:defRPr b="0" i="0" sz="800" u="none" cap="none" strike="noStrike">
                <a:solidFill>
                  <a:srgbClr val="FFFFFF"/>
                </a:solidFill>
                <a:latin typeface="Lucida Sans"/>
                <a:ea typeface="Lucida Sans"/>
                <a:cs typeface="Lucida Sans"/>
                <a:sym typeface="Lucida Sans"/>
              </a:defRPr>
            </a:lvl5pPr>
            <a:lvl6pPr indent="0" lvl="5" marL="0" algn="r">
              <a:spcBef>
                <a:spcPts val="0"/>
              </a:spcBef>
              <a:spcAft>
                <a:spcPts val="0"/>
              </a:spcAft>
              <a:buNone/>
              <a:defRPr b="0" i="0" sz="800" u="none" cap="none" strike="noStrike">
                <a:solidFill>
                  <a:srgbClr val="FFFFFF"/>
                </a:solidFill>
                <a:latin typeface="Lucida Sans"/>
                <a:ea typeface="Lucida Sans"/>
                <a:cs typeface="Lucida Sans"/>
                <a:sym typeface="Lucida Sans"/>
              </a:defRPr>
            </a:lvl6pPr>
            <a:lvl7pPr indent="0" lvl="6" marL="0" algn="r">
              <a:spcBef>
                <a:spcPts val="0"/>
              </a:spcBef>
              <a:spcAft>
                <a:spcPts val="0"/>
              </a:spcAft>
              <a:buNone/>
              <a:defRPr b="0" i="0" sz="800" u="none" cap="none" strike="noStrike">
                <a:solidFill>
                  <a:srgbClr val="FFFFFF"/>
                </a:solidFill>
                <a:latin typeface="Lucida Sans"/>
                <a:ea typeface="Lucida Sans"/>
                <a:cs typeface="Lucida Sans"/>
                <a:sym typeface="Lucida Sans"/>
              </a:defRPr>
            </a:lvl7pPr>
            <a:lvl8pPr indent="0" lvl="7" marL="0" algn="r">
              <a:spcBef>
                <a:spcPts val="0"/>
              </a:spcBef>
              <a:spcAft>
                <a:spcPts val="0"/>
              </a:spcAft>
              <a:buNone/>
              <a:defRPr b="0" i="0" sz="800" u="none" cap="none" strike="noStrike">
                <a:solidFill>
                  <a:srgbClr val="FFFFFF"/>
                </a:solidFill>
                <a:latin typeface="Lucida Sans"/>
                <a:ea typeface="Lucida Sans"/>
                <a:cs typeface="Lucida Sans"/>
                <a:sym typeface="Lucida Sans"/>
              </a:defRPr>
            </a:lvl8pPr>
            <a:lvl9pPr indent="0" lvl="8" marL="0" algn="r">
              <a:spcBef>
                <a:spcPts val="0"/>
              </a:spcBef>
              <a:spcAft>
                <a:spcPts val="0"/>
              </a:spcAft>
              <a:buNone/>
              <a:defRPr b="0" i="0" sz="800" u="none" cap="none" strike="noStrike">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2" name="Shape 72"/>
        <p:cNvGrpSpPr/>
        <p:nvPr/>
      </p:nvGrpSpPr>
      <p:grpSpPr>
        <a:xfrm>
          <a:off x="0" y="0"/>
          <a:ext cx="0" cy="0"/>
          <a:chOff x="0" y="0"/>
          <a:chExt cx="0" cy="0"/>
        </a:xfrm>
      </p:grpSpPr>
      <p:sp>
        <p:nvSpPr>
          <p:cNvPr id="73" name="Google Shape;73;p15"/>
          <p:cNvSpPr txBox="1"/>
          <p:nvPr>
            <p:ph idx="1" type="body"/>
          </p:nvPr>
        </p:nvSpPr>
        <p:spPr>
          <a:xfrm>
            <a:off x="457200" y="1110853"/>
            <a:ext cx="8229600" cy="3394471"/>
          </a:xfrm>
          <a:prstGeom prst="rect">
            <a:avLst/>
          </a:prstGeom>
          <a:noFill/>
          <a:ln>
            <a:noFill/>
          </a:ln>
        </p:spPr>
        <p:txBody>
          <a:bodyPr anchorCtr="0" anchor="t" bIns="34275" lIns="68575" spcFirstLastPara="1" rIns="68575" wrap="square" tIns="34275">
            <a:noAutofit/>
          </a:bodyPr>
          <a:lstStyle>
            <a:lvl1pPr indent="-285750" lvl="0" marL="457200" algn="l">
              <a:spcBef>
                <a:spcPts val="300"/>
              </a:spcBef>
              <a:spcAft>
                <a:spcPts val="0"/>
              </a:spcAft>
              <a:buSzPts val="900"/>
              <a:buChar char="🞂"/>
              <a:defRPr/>
            </a:lvl1pPr>
            <a:lvl2pPr indent="-317500" lvl="1" marL="914400" algn="l">
              <a:spcBef>
                <a:spcPts val="2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74" name="Google Shape;74;p15"/>
          <p:cNvSpPr txBox="1"/>
          <p:nvPr>
            <p:ph type="title"/>
          </p:nvPr>
        </p:nvSpPr>
        <p:spPr>
          <a:xfrm>
            <a:off x="457200" y="205978"/>
            <a:ext cx="8229600" cy="8572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5"/>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b="0" i="0" sz="800" u="none" cap="none" strike="noStrike">
                <a:solidFill>
                  <a:schemeClr val="dk1"/>
                </a:solidFill>
                <a:latin typeface="Lucida Sans"/>
                <a:ea typeface="Lucida Sans"/>
                <a:cs typeface="Lucida Sans"/>
                <a:sym typeface="Lucida Sans"/>
              </a:defRPr>
            </a:lvl1pPr>
            <a:lvl2pPr indent="0" lvl="1" marL="0" algn="r">
              <a:spcBef>
                <a:spcPts val="0"/>
              </a:spcBef>
              <a:spcAft>
                <a:spcPts val="0"/>
              </a:spcAft>
              <a:buNone/>
              <a:defRPr b="0" i="0" sz="800" u="none" cap="none" strike="noStrike">
                <a:solidFill>
                  <a:schemeClr val="dk1"/>
                </a:solidFill>
                <a:latin typeface="Lucida Sans"/>
                <a:ea typeface="Lucida Sans"/>
                <a:cs typeface="Lucida Sans"/>
                <a:sym typeface="Lucida Sans"/>
              </a:defRPr>
            </a:lvl2pPr>
            <a:lvl3pPr indent="0" lvl="2" marL="0" algn="r">
              <a:spcBef>
                <a:spcPts val="0"/>
              </a:spcBef>
              <a:spcAft>
                <a:spcPts val="0"/>
              </a:spcAft>
              <a:buNone/>
              <a:defRPr b="0" i="0" sz="800" u="none" cap="none" strike="noStrike">
                <a:solidFill>
                  <a:schemeClr val="dk1"/>
                </a:solidFill>
                <a:latin typeface="Lucida Sans"/>
                <a:ea typeface="Lucida Sans"/>
                <a:cs typeface="Lucida Sans"/>
                <a:sym typeface="Lucida Sans"/>
              </a:defRPr>
            </a:lvl3pPr>
            <a:lvl4pPr indent="0" lvl="3" marL="0" algn="r">
              <a:spcBef>
                <a:spcPts val="0"/>
              </a:spcBef>
              <a:spcAft>
                <a:spcPts val="0"/>
              </a:spcAft>
              <a:buNone/>
              <a:defRPr b="0" i="0" sz="800" u="none" cap="none" strike="noStrike">
                <a:solidFill>
                  <a:schemeClr val="dk1"/>
                </a:solidFill>
                <a:latin typeface="Lucida Sans"/>
                <a:ea typeface="Lucida Sans"/>
                <a:cs typeface="Lucida Sans"/>
                <a:sym typeface="Lucida Sans"/>
              </a:defRPr>
            </a:lvl4pPr>
            <a:lvl5pPr indent="0" lvl="4" marL="0" algn="r">
              <a:spcBef>
                <a:spcPts val="0"/>
              </a:spcBef>
              <a:spcAft>
                <a:spcPts val="0"/>
              </a:spcAft>
              <a:buNone/>
              <a:defRPr b="0" i="0" sz="800" u="none" cap="none" strike="noStrike">
                <a:solidFill>
                  <a:schemeClr val="dk1"/>
                </a:solidFill>
                <a:latin typeface="Lucida Sans"/>
                <a:ea typeface="Lucida Sans"/>
                <a:cs typeface="Lucida Sans"/>
                <a:sym typeface="Lucida Sans"/>
              </a:defRPr>
            </a:lvl5pPr>
            <a:lvl6pPr indent="0" lvl="5" marL="0" algn="r">
              <a:spcBef>
                <a:spcPts val="0"/>
              </a:spcBef>
              <a:spcAft>
                <a:spcPts val="0"/>
              </a:spcAft>
              <a:buNone/>
              <a:defRPr b="0" i="0" sz="800" u="none" cap="none" strike="noStrike">
                <a:solidFill>
                  <a:schemeClr val="dk1"/>
                </a:solidFill>
                <a:latin typeface="Lucida Sans"/>
                <a:ea typeface="Lucida Sans"/>
                <a:cs typeface="Lucida Sans"/>
                <a:sym typeface="Lucida Sans"/>
              </a:defRPr>
            </a:lvl6pPr>
            <a:lvl7pPr indent="0" lvl="6" marL="0" algn="r">
              <a:spcBef>
                <a:spcPts val="0"/>
              </a:spcBef>
              <a:spcAft>
                <a:spcPts val="0"/>
              </a:spcAft>
              <a:buNone/>
              <a:defRPr b="0" i="0" sz="800" u="none" cap="none" strike="noStrike">
                <a:solidFill>
                  <a:schemeClr val="dk1"/>
                </a:solidFill>
                <a:latin typeface="Lucida Sans"/>
                <a:ea typeface="Lucida Sans"/>
                <a:cs typeface="Lucida Sans"/>
                <a:sym typeface="Lucida Sans"/>
              </a:defRPr>
            </a:lvl7pPr>
            <a:lvl8pPr indent="0" lvl="7" marL="0" algn="r">
              <a:spcBef>
                <a:spcPts val="0"/>
              </a:spcBef>
              <a:spcAft>
                <a:spcPts val="0"/>
              </a:spcAft>
              <a:buNone/>
              <a:defRPr b="0" i="0" sz="800" u="none" cap="none" strike="noStrike">
                <a:solidFill>
                  <a:schemeClr val="dk1"/>
                </a:solidFill>
                <a:latin typeface="Lucida Sans"/>
                <a:ea typeface="Lucida Sans"/>
                <a:cs typeface="Lucida Sans"/>
                <a:sym typeface="Lucida Sans"/>
              </a:defRPr>
            </a:lvl8pPr>
            <a:lvl9pPr indent="0" lvl="8" marL="0" algn="r">
              <a:spcBef>
                <a:spcPts val="0"/>
              </a:spcBef>
              <a:spcAft>
                <a:spcPts val="0"/>
              </a:spcAft>
              <a:buNone/>
              <a:defRPr b="0" i="0" sz="800" u="none" cap="none" strike="noStrik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8" name="Shape 78"/>
        <p:cNvGrpSpPr/>
        <p:nvPr/>
      </p:nvGrpSpPr>
      <p:grpSpPr>
        <a:xfrm>
          <a:off x="0" y="0"/>
          <a:ext cx="0" cy="0"/>
          <a:chOff x="0" y="0"/>
          <a:chExt cx="0" cy="0"/>
        </a:xfrm>
      </p:grpSpPr>
      <p:sp>
        <p:nvSpPr>
          <p:cNvPr id="79" name="Google Shape;79;p16"/>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6"/>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sz="800">
                <a:solidFill>
                  <a:schemeClr val="dk1"/>
                </a:solidFill>
                <a:latin typeface="Lucida Sans"/>
                <a:ea typeface="Lucida Sans"/>
                <a:cs typeface="Lucida Sans"/>
                <a:sym typeface="Lucida Sans"/>
              </a:defRPr>
            </a:lvl1pPr>
            <a:lvl2pPr indent="0" lvl="1" marL="0" algn="r">
              <a:spcBef>
                <a:spcPts val="0"/>
              </a:spcBef>
              <a:spcAft>
                <a:spcPts val="0"/>
              </a:spcAft>
              <a:buNone/>
              <a:defRPr sz="800">
                <a:solidFill>
                  <a:schemeClr val="dk1"/>
                </a:solidFill>
                <a:latin typeface="Lucida Sans"/>
                <a:ea typeface="Lucida Sans"/>
                <a:cs typeface="Lucida Sans"/>
                <a:sym typeface="Lucida Sans"/>
              </a:defRPr>
            </a:lvl2pPr>
            <a:lvl3pPr indent="0" lvl="2" marL="0" algn="r">
              <a:spcBef>
                <a:spcPts val="0"/>
              </a:spcBef>
              <a:spcAft>
                <a:spcPts val="0"/>
              </a:spcAft>
              <a:buNone/>
              <a:defRPr sz="800">
                <a:solidFill>
                  <a:schemeClr val="dk1"/>
                </a:solidFill>
                <a:latin typeface="Lucida Sans"/>
                <a:ea typeface="Lucida Sans"/>
                <a:cs typeface="Lucida Sans"/>
                <a:sym typeface="Lucida Sans"/>
              </a:defRPr>
            </a:lvl3pPr>
            <a:lvl4pPr indent="0" lvl="3" marL="0" algn="r">
              <a:spcBef>
                <a:spcPts val="0"/>
              </a:spcBef>
              <a:spcAft>
                <a:spcPts val="0"/>
              </a:spcAft>
              <a:buNone/>
              <a:defRPr sz="800">
                <a:solidFill>
                  <a:schemeClr val="dk1"/>
                </a:solidFill>
                <a:latin typeface="Lucida Sans"/>
                <a:ea typeface="Lucida Sans"/>
                <a:cs typeface="Lucida Sans"/>
                <a:sym typeface="Lucida Sans"/>
              </a:defRPr>
            </a:lvl4pPr>
            <a:lvl5pPr indent="0" lvl="4" marL="0" algn="r">
              <a:spcBef>
                <a:spcPts val="0"/>
              </a:spcBef>
              <a:spcAft>
                <a:spcPts val="0"/>
              </a:spcAft>
              <a:buNone/>
              <a:defRPr sz="800">
                <a:solidFill>
                  <a:schemeClr val="dk1"/>
                </a:solidFill>
                <a:latin typeface="Lucida Sans"/>
                <a:ea typeface="Lucida Sans"/>
                <a:cs typeface="Lucida Sans"/>
                <a:sym typeface="Lucida Sans"/>
              </a:defRPr>
            </a:lvl5pPr>
            <a:lvl6pPr indent="0" lvl="5" marL="0" algn="r">
              <a:spcBef>
                <a:spcPts val="0"/>
              </a:spcBef>
              <a:spcAft>
                <a:spcPts val="0"/>
              </a:spcAft>
              <a:buNone/>
              <a:defRPr sz="800">
                <a:solidFill>
                  <a:schemeClr val="dk1"/>
                </a:solidFill>
                <a:latin typeface="Lucida Sans"/>
                <a:ea typeface="Lucida Sans"/>
                <a:cs typeface="Lucida Sans"/>
                <a:sym typeface="Lucida Sans"/>
              </a:defRPr>
            </a:lvl6pPr>
            <a:lvl7pPr indent="0" lvl="6" marL="0" algn="r">
              <a:spcBef>
                <a:spcPts val="0"/>
              </a:spcBef>
              <a:spcAft>
                <a:spcPts val="0"/>
              </a:spcAft>
              <a:buNone/>
              <a:defRPr sz="800">
                <a:solidFill>
                  <a:schemeClr val="dk1"/>
                </a:solidFill>
                <a:latin typeface="Lucida Sans"/>
                <a:ea typeface="Lucida Sans"/>
                <a:cs typeface="Lucida Sans"/>
                <a:sym typeface="Lucida Sans"/>
              </a:defRPr>
            </a:lvl7pPr>
            <a:lvl8pPr indent="0" lvl="7" marL="0" algn="r">
              <a:spcBef>
                <a:spcPts val="0"/>
              </a:spcBef>
              <a:spcAft>
                <a:spcPts val="0"/>
              </a:spcAft>
              <a:buNone/>
              <a:defRPr sz="800">
                <a:solidFill>
                  <a:schemeClr val="dk1"/>
                </a:solidFill>
                <a:latin typeface="Lucida Sans"/>
                <a:ea typeface="Lucida Sans"/>
                <a:cs typeface="Lucida Sans"/>
                <a:sym typeface="Lucida Sans"/>
              </a:defRPr>
            </a:lvl8pPr>
            <a:lvl9pPr indent="0" lvl="8" marL="0" algn="r">
              <a:spcBef>
                <a:spcPts val="0"/>
              </a:spcBef>
              <a:spcAft>
                <a:spcPts val="0"/>
              </a:spcAft>
              <a:buNone/>
              <a:defRPr sz="800">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7"/>
          <p:cNvSpPr/>
          <p:nvPr/>
        </p:nvSpPr>
        <p:spPr>
          <a:xfrm>
            <a:off x="3636963" y="2253854"/>
            <a:ext cx="182562" cy="17145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84" name="Google Shape;84;p17"/>
          <p:cNvSpPr/>
          <p:nvPr/>
        </p:nvSpPr>
        <p:spPr>
          <a:xfrm>
            <a:off x="3449638" y="2253854"/>
            <a:ext cx="184150" cy="17145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85" name="Google Shape;85;p17"/>
          <p:cNvSpPr txBox="1"/>
          <p:nvPr>
            <p:ph type="title"/>
          </p:nvPr>
        </p:nvSpPr>
        <p:spPr>
          <a:xfrm>
            <a:off x="722376" y="794784"/>
            <a:ext cx="7772400" cy="13716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lt2"/>
              </a:buClr>
              <a:buSzPts val="3600"/>
              <a:buFont typeface="Lucida Sans"/>
              <a:buNone/>
              <a:defRPr b="1"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7"/>
          <p:cNvSpPr txBox="1"/>
          <p:nvPr>
            <p:ph idx="1" type="body"/>
          </p:nvPr>
        </p:nvSpPr>
        <p:spPr>
          <a:xfrm>
            <a:off x="3922713" y="2198784"/>
            <a:ext cx="4572000" cy="1091166"/>
          </a:xfrm>
          <a:prstGeom prst="rect">
            <a:avLst/>
          </a:prstGeom>
          <a:noFill/>
          <a:ln>
            <a:noFill/>
          </a:ln>
        </p:spPr>
        <p:txBody>
          <a:bodyPr anchorCtr="0" anchor="t" bIns="34275" lIns="68575" spcFirstLastPara="1" rIns="68575" wrap="square" tIns="34275">
            <a:noAutofit/>
          </a:bodyPr>
          <a:lstStyle>
            <a:lvl1pPr indent="-228600" lvl="0" marL="457200" algn="l">
              <a:spcBef>
                <a:spcPts val="300"/>
              </a:spcBef>
              <a:spcAft>
                <a:spcPts val="0"/>
              </a:spcAft>
              <a:buSzPts val="1200"/>
              <a:buNone/>
              <a:defRPr sz="1700">
                <a:solidFill>
                  <a:schemeClr val="lt1"/>
                </a:solidFill>
              </a:defRPr>
            </a:lvl1pPr>
            <a:lvl2pPr indent="-228600" lvl="1" marL="914400" algn="l">
              <a:spcBef>
                <a:spcPts val="200"/>
              </a:spcBef>
              <a:spcAft>
                <a:spcPts val="0"/>
              </a:spcAft>
              <a:buSzPts val="1400"/>
              <a:buNone/>
              <a:defRPr sz="1400">
                <a:solidFill>
                  <a:schemeClr val="lt1"/>
                </a:solidFill>
              </a:defRPr>
            </a:lvl2pPr>
            <a:lvl3pPr indent="-228600" lvl="2" marL="1371600" algn="l">
              <a:spcBef>
                <a:spcPts val="300"/>
              </a:spcBef>
              <a:spcAft>
                <a:spcPts val="0"/>
              </a:spcAft>
              <a:buSzPts val="1200"/>
              <a:buNone/>
              <a:defRPr sz="1200">
                <a:solidFill>
                  <a:schemeClr val="lt1"/>
                </a:solidFill>
              </a:defRPr>
            </a:lvl3pPr>
            <a:lvl4pPr indent="-228600" lvl="3" marL="1828800" algn="l">
              <a:spcBef>
                <a:spcPts val="300"/>
              </a:spcBef>
              <a:spcAft>
                <a:spcPts val="0"/>
              </a:spcAft>
              <a:buSzPts val="1100"/>
              <a:buNone/>
              <a:defRPr sz="1100">
                <a:solidFill>
                  <a:schemeClr val="lt1"/>
                </a:solidFill>
              </a:defRPr>
            </a:lvl4pPr>
            <a:lvl5pPr indent="-228600" lvl="4" marL="2286000" algn="l">
              <a:spcBef>
                <a:spcPts val="300"/>
              </a:spcBef>
              <a:spcAft>
                <a:spcPts val="0"/>
              </a:spcAft>
              <a:buSzPts val="1100"/>
              <a:buNone/>
              <a:defRPr sz="1100">
                <a:solidFill>
                  <a:schemeClr val="lt1"/>
                </a:solidFill>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87" name="Google Shape;87;p17"/>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sz="800">
                <a:solidFill>
                  <a:schemeClr val="lt1"/>
                </a:solidFill>
                <a:latin typeface="Lucida Sans"/>
                <a:ea typeface="Lucida Sans"/>
                <a:cs typeface="Lucida Sans"/>
                <a:sym typeface="Lucida Sans"/>
              </a:defRPr>
            </a:lvl1pPr>
            <a:lvl2pPr indent="0" lvl="1" marL="0" algn="r">
              <a:spcBef>
                <a:spcPts val="0"/>
              </a:spcBef>
              <a:spcAft>
                <a:spcPts val="0"/>
              </a:spcAft>
              <a:buNone/>
              <a:defRPr sz="800">
                <a:solidFill>
                  <a:schemeClr val="lt1"/>
                </a:solidFill>
                <a:latin typeface="Lucida Sans"/>
                <a:ea typeface="Lucida Sans"/>
                <a:cs typeface="Lucida Sans"/>
                <a:sym typeface="Lucida Sans"/>
              </a:defRPr>
            </a:lvl2pPr>
            <a:lvl3pPr indent="0" lvl="2" marL="0" algn="r">
              <a:spcBef>
                <a:spcPts val="0"/>
              </a:spcBef>
              <a:spcAft>
                <a:spcPts val="0"/>
              </a:spcAft>
              <a:buNone/>
              <a:defRPr sz="800">
                <a:solidFill>
                  <a:schemeClr val="lt1"/>
                </a:solidFill>
                <a:latin typeface="Lucida Sans"/>
                <a:ea typeface="Lucida Sans"/>
                <a:cs typeface="Lucida Sans"/>
                <a:sym typeface="Lucida Sans"/>
              </a:defRPr>
            </a:lvl3pPr>
            <a:lvl4pPr indent="0" lvl="3" marL="0" algn="r">
              <a:spcBef>
                <a:spcPts val="0"/>
              </a:spcBef>
              <a:spcAft>
                <a:spcPts val="0"/>
              </a:spcAft>
              <a:buNone/>
              <a:defRPr sz="800">
                <a:solidFill>
                  <a:schemeClr val="lt1"/>
                </a:solidFill>
                <a:latin typeface="Lucida Sans"/>
                <a:ea typeface="Lucida Sans"/>
                <a:cs typeface="Lucida Sans"/>
                <a:sym typeface="Lucida Sans"/>
              </a:defRPr>
            </a:lvl4pPr>
            <a:lvl5pPr indent="0" lvl="4" marL="0" algn="r">
              <a:spcBef>
                <a:spcPts val="0"/>
              </a:spcBef>
              <a:spcAft>
                <a:spcPts val="0"/>
              </a:spcAft>
              <a:buNone/>
              <a:defRPr sz="800">
                <a:solidFill>
                  <a:schemeClr val="lt1"/>
                </a:solidFill>
                <a:latin typeface="Lucida Sans"/>
                <a:ea typeface="Lucida Sans"/>
                <a:cs typeface="Lucida Sans"/>
                <a:sym typeface="Lucida Sans"/>
              </a:defRPr>
            </a:lvl5pPr>
            <a:lvl6pPr indent="0" lvl="5" marL="0" algn="r">
              <a:spcBef>
                <a:spcPts val="0"/>
              </a:spcBef>
              <a:spcAft>
                <a:spcPts val="0"/>
              </a:spcAft>
              <a:buNone/>
              <a:defRPr sz="800">
                <a:solidFill>
                  <a:schemeClr val="lt1"/>
                </a:solidFill>
                <a:latin typeface="Lucida Sans"/>
                <a:ea typeface="Lucida Sans"/>
                <a:cs typeface="Lucida Sans"/>
                <a:sym typeface="Lucida Sans"/>
              </a:defRPr>
            </a:lvl6pPr>
            <a:lvl7pPr indent="0" lvl="6" marL="0" algn="r">
              <a:spcBef>
                <a:spcPts val="0"/>
              </a:spcBef>
              <a:spcAft>
                <a:spcPts val="0"/>
              </a:spcAft>
              <a:buNone/>
              <a:defRPr sz="800">
                <a:solidFill>
                  <a:schemeClr val="lt1"/>
                </a:solidFill>
                <a:latin typeface="Lucida Sans"/>
                <a:ea typeface="Lucida Sans"/>
                <a:cs typeface="Lucida Sans"/>
                <a:sym typeface="Lucida Sans"/>
              </a:defRPr>
            </a:lvl7pPr>
            <a:lvl8pPr indent="0" lvl="7" marL="0" algn="r">
              <a:spcBef>
                <a:spcPts val="0"/>
              </a:spcBef>
              <a:spcAft>
                <a:spcPts val="0"/>
              </a:spcAft>
              <a:buNone/>
              <a:defRPr sz="800">
                <a:solidFill>
                  <a:schemeClr val="lt1"/>
                </a:solidFill>
                <a:latin typeface="Lucida Sans"/>
                <a:ea typeface="Lucida Sans"/>
                <a:cs typeface="Lucida Sans"/>
                <a:sym typeface="Lucida Sans"/>
              </a:defRPr>
            </a:lvl8pPr>
            <a:lvl9pPr indent="0" lvl="8" marL="0" algn="r">
              <a:spcBef>
                <a:spcPts val="0"/>
              </a:spcBef>
              <a:spcAft>
                <a:spcPts val="0"/>
              </a:spcAft>
              <a:buNone/>
              <a:defRPr sz="8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8"/>
          <p:cNvSpPr txBox="1"/>
          <p:nvPr>
            <p:ph idx="1" type="body"/>
          </p:nvPr>
        </p:nvSpPr>
        <p:spPr>
          <a:xfrm>
            <a:off x="457200" y="1110997"/>
            <a:ext cx="4038600" cy="3394472"/>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sz="2100"/>
            </a:lvl1pPr>
            <a:lvl2pPr indent="-342900" lvl="1" marL="914400" algn="l">
              <a:spcBef>
                <a:spcPts val="200"/>
              </a:spcBef>
              <a:spcAft>
                <a:spcPts val="0"/>
              </a:spcAft>
              <a:buSzPts val="1800"/>
              <a:buChar char="◦"/>
              <a:defRPr sz="1800"/>
            </a:lvl2pPr>
            <a:lvl3pPr indent="-323850" lvl="2" marL="1371600" algn="l">
              <a:spcBef>
                <a:spcPts val="300"/>
              </a:spcBef>
              <a:spcAft>
                <a:spcPts val="0"/>
              </a:spcAft>
              <a:buSzPts val="1500"/>
              <a:buChar char="●"/>
              <a:defRPr sz="1500"/>
            </a:lvl3pPr>
            <a:lvl4pPr indent="-317500" lvl="3" marL="1828800" algn="l">
              <a:spcBef>
                <a:spcPts val="300"/>
              </a:spcBef>
              <a:spcAft>
                <a:spcPts val="0"/>
              </a:spcAft>
              <a:buSzPts val="1400"/>
              <a:buChar char="●"/>
              <a:defRPr sz="1400"/>
            </a:lvl4pPr>
            <a:lvl5pPr indent="-317500" lvl="4" marL="2286000" algn="l">
              <a:spcBef>
                <a:spcPts val="300"/>
              </a:spcBef>
              <a:spcAft>
                <a:spcPts val="0"/>
              </a:spcAft>
              <a:buSzPts val="1400"/>
              <a:buChar char="●"/>
              <a:defRPr sz="14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92" name="Google Shape;92;p18"/>
          <p:cNvSpPr txBox="1"/>
          <p:nvPr>
            <p:ph idx="2" type="body"/>
          </p:nvPr>
        </p:nvSpPr>
        <p:spPr>
          <a:xfrm>
            <a:off x="4648200" y="1110997"/>
            <a:ext cx="4038600" cy="3394472"/>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sz="2100"/>
            </a:lvl1pPr>
            <a:lvl2pPr indent="-342900" lvl="1" marL="914400" algn="l">
              <a:spcBef>
                <a:spcPts val="200"/>
              </a:spcBef>
              <a:spcAft>
                <a:spcPts val="0"/>
              </a:spcAft>
              <a:buSzPts val="1800"/>
              <a:buChar char="◦"/>
              <a:defRPr sz="1800"/>
            </a:lvl2pPr>
            <a:lvl3pPr indent="-323850" lvl="2" marL="1371600" algn="l">
              <a:spcBef>
                <a:spcPts val="300"/>
              </a:spcBef>
              <a:spcAft>
                <a:spcPts val="0"/>
              </a:spcAft>
              <a:buSzPts val="1500"/>
              <a:buChar char="●"/>
              <a:defRPr sz="1500"/>
            </a:lvl3pPr>
            <a:lvl4pPr indent="-317500" lvl="3" marL="1828800" algn="l">
              <a:spcBef>
                <a:spcPts val="300"/>
              </a:spcBef>
              <a:spcAft>
                <a:spcPts val="0"/>
              </a:spcAft>
              <a:buSzPts val="1400"/>
              <a:buChar char="●"/>
              <a:defRPr sz="1400"/>
            </a:lvl4pPr>
            <a:lvl5pPr indent="-317500" lvl="4" marL="2286000" algn="l">
              <a:spcBef>
                <a:spcPts val="300"/>
              </a:spcBef>
              <a:spcAft>
                <a:spcPts val="0"/>
              </a:spcAft>
              <a:buSzPts val="1400"/>
              <a:buChar char="●"/>
              <a:defRPr sz="14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93" name="Google Shape;93;p18"/>
          <p:cNvSpPr txBox="1"/>
          <p:nvPr>
            <p:ph type="title"/>
          </p:nvPr>
        </p:nvSpPr>
        <p:spPr>
          <a:xfrm>
            <a:off x="457200" y="205978"/>
            <a:ext cx="8229600" cy="8572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8"/>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sz="800">
                <a:solidFill>
                  <a:schemeClr val="lt1"/>
                </a:solidFill>
                <a:latin typeface="Lucida Sans"/>
                <a:ea typeface="Lucida Sans"/>
                <a:cs typeface="Lucida Sans"/>
                <a:sym typeface="Lucida Sans"/>
              </a:defRPr>
            </a:lvl1pPr>
            <a:lvl2pPr indent="0" lvl="1" marL="0" algn="r">
              <a:spcBef>
                <a:spcPts val="0"/>
              </a:spcBef>
              <a:spcAft>
                <a:spcPts val="0"/>
              </a:spcAft>
              <a:buNone/>
              <a:defRPr sz="800">
                <a:solidFill>
                  <a:schemeClr val="lt1"/>
                </a:solidFill>
                <a:latin typeface="Lucida Sans"/>
                <a:ea typeface="Lucida Sans"/>
                <a:cs typeface="Lucida Sans"/>
                <a:sym typeface="Lucida Sans"/>
              </a:defRPr>
            </a:lvl2pPr>
            <a:lvl3pPr indent="0" lvl="2" marL="0" algn="r">
              <a:spcBef>
                <a:spcPts val="0"/>
              </a:spcBef>
              <a:spcAft>
                <a:spcPts val="0"/>
              </a:spcAft>
              <a:buNone/>
              <a:defRPr sz="800">
                <a:solidFill>
                  <a:schemeClr val="lt1"/>
                </a:solidFill>
                <a:latin typeface="Lucida Sans"/>
                <a:ea typeface="Lucida Sans"/>
                <a:cs typeface="Lucida Sans"/>
                <a:sym typeface="Lucida Sans"/>
              </a:defRPr>
            </a:lvl3pPr>
            <a:lvl4pPr indent="0" lvl="3" marL="0" algn="r">
              <a:spcBef>
                <a:spcPts val="0"/>
              </a:spcBef>
              <a:spcAft>
                <a:spcPts val="0"/>
              </a:spcAft>
              <a:buNone/>
              <a:defRPr sz="800">
                <a:solidFill>
                  <a:schemeClr val="lt1"/>
                </a:solidFill>
                <a:latin typeface="Lucida Sans"/>
                <a:ea typeface="Lucida Sans"/>
                <a:cs typeface="Lucida Sans"/>
                <a:sym typeface="Lucida Sans"/>
              </a:defRPr>
            </a:lvl4pPr>
            <a:lvl5pPr indent="0" lvl="4" marL="0" algn="r">
              <a:spcBef>
                <a:spcPts val="0"/>
              </a:spcBef>
              <a:spcAft>
                <a:spcPts val="0"/>
              </a:spcAft>
              <a:buNone/>
              <a:defRPr sz="800">
                <a:solidFill>
                  <a:schemeClr val="lt1"/>
                </a:solidFill>
                <a:latin typeface="Lucida Sans"/>
                <a:ea typeface="Lucida Sans"/>
                <a:cs typeface="Lucida Sans"/>
                <a:sym typeface="Lucida Sans"/>
              </a:defRPr>
            </a:lvl5pPr>
            <a:lvl6pPr indent="0" lvl="5" marL="0" algn="r">
              <a:spcBef>
                <a:spcPts val="0"/>
              </a:spcBef>
              <a:spcAft>
                <a:spcPts val="0"/>
              </a:spcAft>
              <a:buNone/>
              <a:defRPr sz="800">
                <a:solidFill>
                  <a:schemeClr val="lt1"/>
                </a:solidFill>
                <a:latin typeface="Lucida Sans"/>
                <a:ea typeface="Lucida Sans"/>
                <a:cs typeface="Lucida Sans"/>
                <a:sym typeface="Lucida Sans"/>
              </a:defRPr>
            </a:lvl6pPr>
            <a:lvl7pPr indent="0" lvl="6" marL="0" algn="r">
              <a:spcBef>
                <a:spcPts val="0"/>
              </a:spcBef>
              <a:spcAft>
                <a:spcPts val="0"/>
              </a:spcAft>
              <a:buNone/>
              <a:defRPr sz="800">
                <a:solidFill>
                  <a:schemeClr val="lt1"/>
                </a:solidFill>
                <a:latin typeface="Lucida Sans"/>
                <a:ea typeface="Lucida Sans"/>
                <a:cs typeface="Lucida Sans"/>
                <a:sym typeface="Lucida Sans"/>
              </a:defRPr>
            </a:lvl7pPr>
            <a:lvl8pPr indent="0" lvl="7" marL="0" algn="r">
              <a:spcBef>
                <a:spcPts val="0"/>
              </a:spcBef>
              <a:spcAft>
                <a:spcPts val="0"/>
              </a:spcAft>
              <a:buNone/>
              <a:defRPr sz="800">
                <a:solidFill>
                  <a:schemeClr val="lt1"/>
                </a:solidFill>
                <a:latin typeface="Lucida Sans"/>
                <a:ea typeface="Lucida Sans"/>
                <a:cs typeface="Lucida Sans"/>
                <a:sym typeface="Lucida Sans"/>
              </a:defRPr>
            </a:lvl8pPr>
            <a:lvl9pPr indent="0" lvl="8" marL="0" algn="r">
              <a:spcBef>
                <a:spcPts val="0"/>
              </a:spcBef>
              <a:spcAft>
                <a:spcPts val="0"/>
              </a:spcAft>
              <a:buNone/>
              <a:defRPr sz="8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457200" y="204788"/>
            <a:ext cx="8229600" cy="8572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 type="body"/>
          </p:nvPr>
        </p:nvSpPr>
        <p:spPr>
          <a:xfrm>
            <a:off x="457200" y="4057650"/>
            <a:ext cx="4040188" cy="5715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34275" lIns="137150" spcFirstLastPara="1" rIns="68575" wrap="square" tIns="34275">
            <a:noAutofit/>
          </a:bodyPr>
          <a:lstStyle>
            <a:lvl1pPr indent="-228600" lvl="0" marL="457200" algn="l">
              <a:spcBef>
                <a:spcPts val="300"/>
              </a:spcBef>
              <a:spcAft>
                <a:spcPts val="0"/>
              </a:spcAft>
              <a:buSzPts val="1200"/>
              <a:buNone/>
              <a:defRPr b="0" sz="1800">
                <a:solidFill>
                  <a:schemeClr val="lt1"/>
                </a:solidFill>
              </a:defRPr>
            </a:lvl1pPr>
            <a:lvl2pPr indent="-228600" lvl="1" marL="914400" algn="l">
              <a:spcBef>
                <a:spcPts val="200"/>
              </a:spcBef>
              <a:spcAft>
                <a:spcPts val="0"/>
              </a:spcAft>
              <a:buSzPts val="1500"/>
              <a:buNone/>
              <a:defRPr b="1" sz="1500"/>
            </a:lvl2pPr>
            <a:lvl3pPr indent="-228600" lvl="2" marL="1371600" algn="l">
              <a:spcBef>
                <a:spcPts val="300"/>
              </a:spcBef>
              <a:spcAft>
                <a:spcPts val="0"/>
              </a:spcAft>
              <a:buSzPts val="1400"/>
              <a:buNone/>
              <a:defRPr b="1" sz="1400"/>
            </a:lvl3pPr>
            <a:lvl4pPr indent="-228600" lvl="3" marL="1828800" algn="l">
              <a:spcBef>
                <a:spcPts val="300"/>
              </a:spcBef>
              <a:spcAft>
                <a:spcPts val="0"/>
              </a:spcAft>
              <a:buSzPts val="1200"/>
              <a:buNone/>
              <a:defRPr b="1" sz="1200"/>
            </a:lvl4pPr>
            <a:lvl5pPr indent="-228600" lvl="4" marL="2286000" algn="l">
              <a:spcBef>
                <a:spcPts val="300"/>
              </a:spcBef>
              <a:spcAft>
                <a:spcPts val="0"/>
              </a:spcAft>
              <a:buSzPts val="1200"/>
              <a:buNone/>
              <a:defRPr b="1" sz="12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00" name="Google Shape;100;p19"/>
          <p:cNvSpPr txBox="1"/>
          <p:nvPr>
            <p:ph idx="2" type="body"/>
          </p:nvPr>
        </p:nvSpPr>
        <p:spPr>
          <a:xfrm>
            <a:off x="4645027" y="4057650"/>
            <a:ext cx="4041775" cy="5715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34275" lIns="137150" spcFirstLastPara="1" rIns="68575" wrap="square" tIns="34275">
            <a:noAutofit/>
          </a:bodyPr>
          <a:lstStyle>
            <a:lvl1pPr indent="-228600" lvl="0" marL="457200" algn="l">
              <a:spcBef>
                <a:spcPts val="300"/>
              </a:spcBef>
              <a:spcAft>
                <a:spcPts val="0"/>
              </a:spcAft>
              <a:buSzPts val="1200"/>
              <a:buNone/>
              <a:defRPr b="0" sz="1800">
                <a:solidFill>
                  <a:schemeClr val="lt1"/>
                </a:solidFill>
              </a:defRPr>
            </a:lvl1pPr>
            <a:lvl2pPr indent="-228600" lvl="1" marL="914400" algn="l">
              <a:spcBef>
                <a:spcPts val="200"/>
              </a:spcBef>
              <a:spcAft>
                <a:spcPts val="0"/>
              </a:spcAft>
              <a:buSzPts val="1500"/>
              <a:buNone/>
              <a:defRPr b="1" sz="1500"/>
            </a:lvl2pPr>
            <a:lvl3pPr indent="-228600" lvl="2" marL="1371600" algn="l">
              <a:spcBef>
                <a:spcPts val="300"/>
              </a:spcBef>
              <a:spcAft>
                <a:spcPts val="0"/>
              </a:spcAft>
              <a:buSzPts val="1400"/>
              <a:buNone/>
              <a:defRPr b="1" sz="1400"/>
            </a:lvl3pPr>
            <a:lvl4pPr indent="-228600" lvl="3" marL="1828800" algn="l">
              <a:spcBef>
                <a:spcPts val="300"/>
              </a:spcBef>
              <a:spcAft>
                <a:spcPts val="0"/>
              </a:spcAft>
              <a:buSzPts val="1200"/>
              <a:buNone/>
              <a:defRPr b="1" sz="1200"/>
            </a:lvl4pPr>
            <a:lvl5pPr indent="-228600" lvl="4" marL="2286000" algn="l">
              <a:spcBef>
                <a:spcPts val="300"/>
              </a:spcBef>
              <a:spcAft>
                <a:spcPts val="0"/>
              </a:spcAft>
              <a:buSzPts val="1200"/>
              <a:buNone/>
              <a:defRPr b="1" sz="12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01" name="Google Shape;101;p19"/>
          <p:cNvSpPr txBox="1"/>
          <p:nvPr>
            <p:ph idx="3" type="body"/>
          </p:nvPr>
        </p:nvSpPr>
        <p:spPr>
          <a:xfrm>
            <a:off x="457200" y="1083221"/>
            <a:ext cx="4040188" cy="2956322"/>
          </a:xfrm>
          <a:prstGeom prst="rect">
            <a:avLst/>
          </a:prstGeom>
          <a:noFill/>
          <a:ln>
            <a:noFill/>
          </a:ln>
        </p:spPr>
        <p:txBody>
          <a:bodyPr anchorCtr="0" anchor="t" bIns="34275" lIns="68575" spcFirstLastPara="1" rIns="68575" wrap="square" tIns="34275">
            <a:noAutofit/>
          </a:bodyPr>
          <a:lstStyle>
            <a:lvl1pPr indent="-304800" lvl="0" marL="457200" algn="l">
              <a:spcBef>
                <a:spcPts val="300"/>
              </a:spcBef>
              <a:spcAft>
                <a:spcPts val="0"/>
              </a:spcAft>
              <a:buSzPts val="1200"/>
              <a:buChar char="🞂"/>
              <a:defRPr sz="1800"/>
            </a:lvl1pPr>
            <a:lvl2pPr indent="-323850" lvl="1" marL="914400" algn="l">
              <a:spcBef>
                <a:spcPts val="200"/>
              </a:spcBef>
              <a:spcAft>
                <a:spcPts val="0"/>
              </a:spcAft>
              <a:buSzPts val="1500"/>
              <a:buChar char="◦"/>
              <a:defRPr sz="1500"/>
            </a:lvl2pPr>
            <a:lvl3pPr indent="-317500" lvl="2" marL="1371600" algn="l">
              <a:spcBef>
                <a:spcPts val="300"/>
              </a:spcBef>
              <a:spcAft>
                <a:spcPts val="0"/>
              </a:spcAft>
              <a:buSzPts val="1400"/>
              <a:buChar char="●"/>
              <a:defRPr sz="1400"/>
            </a:lvl3pPr>
            <a:lvl4pPr indent="-304800" lvl="3" marL="1828800" algn="l">
              <a:spcBef>
                <a:spcPts val="300"/>
              </a:spcBef>
              <a:spcAft>
                <a:spcPts val="0"/>
              </a:spcAft>
              <a:buSzPts val="1200"/>
              <a:buChar char="●"/>
              <a:defRPr sz="1200"/>
            </a:lvl4pPr>
            <a:lvl5pPr indent="-304800" lvl="4" marL="2286000" algn="l">
              <a:spcBef>
                <a:spcPts val="300"/>
              </a:spcBef>
              <a:spcAft>
                <a:spcPts val="0"/>
              </a:spcAft>
              <a:buSzPts val="1200"/>
              <a:buChar char="●"/>
              <a:defRPr sz="12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02" name="Google Shape;102;p19"/>
          <p:cNvSpPr txBox="1"/>
          <p:nvPr>
            <p:ph idx="4" type="body"/>
          </p:nvPr>
        </p:nvSpPr>
        <p:spPr>
          <a:xfrm>
            <a:off x="4645026" y="1083221"/>
            <a:ext cx="4041775" cy="2956322"/>
          </a:xfrm>
          <a:prstGeom prst="rect">
            <a:avLst/>
          </a:prstGeom>
          <a:noFill/>
          <a:ln>
            <a:noFill/>
          </a:ln>
        </p:spPr>
        <p:txBody>
          <a:bodyPr anchorCtr="0" anchor="t" bIns="34275" lIns="68575" spcFirstLastPara="1" rIns="68575" wrap="square" tIns="34275">
            <a:noAutofit/>
          </a:bodyPr>
          <a:lstStyle>
            <a:lvl1pPr indent="-304800" lvl="0" marL="457200" algn="l">
              <a:spcBef>
                <a:spcPts val="0"/>
              </a:spcBef>
              <a:spcAft>
                <a:spcPts val="0"/>
              </a:spcAft>
              <a:buSzPts val="1200"/>
              <a:buChar char="🞂"/>
              <a:defRPr sz="1800"/>
            </a:lvl1pPr>
            <a:lvl2pPr indent="-323850" lvl="1" marL="914400" algn="l">
              <a:spcBef>
                <a:spcPts val="200"/>
              </a:spcBef>
              <a:spcAft>
                <a:spcPts val="0"/>
              </a:spcAft>
              <a:buSzPts val="1500"/>
              <a:buChar char="◦"/>
              <a:defRPr sz="1500"/>
            </a:lvl2pPr>
            <a:lvl3pPr indent="-317500" lvl="2" marL="1371600" algn="l">
              <a:spcBef>
                <a:spcPts val="300"/>
              </a:spcBef>
              <a:spcAft>
                <a:spcPts val="0"/>
              </a:spcAft>
              <a:buSzPts val="1400"/>
              <a:buChar char="●"/>
              <a:defRPr sz="1400"/>
            </a:lvl3pPr>
            <a:lvl4pPr indent="-304800" lvl="3" marL="1828800" algn="l">
              <a:spcBef>
                <a:spcPts val="300"/>
              </a:spcBef>
              <a:spcAft>
                <a:spcPts val="0"/>
              </a:spcAft>
              <a:buSzPts val="1200"/>
              <a:buChar char="●"/>
              <a:defRPr sz="1200"/>
            </a:lvl4pPr>
            <a:lvl5pPr indent="-304800" lvl="4" marL="2286000" algn="l">
              <a:spcBef>
                <a:spcPts val="300"/>
              </a:spcBef>
              <a:spcAft>
                <a:spcPts val="0"/>
              </a:spcAft>
              <a:buSzPts val="1200"/>
              <a:buChar char="●"/>
              <a:defRPr sz="12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03" name="Google Shape;103;p19"/>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19"/>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9"/>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sz="800">
                <a:solidFill>
                  <a:schemeClr val="dk1"/>
                </a:solidFill>
                <a:latin typeface="Lucida Sans"/>
                <a:ea typeface="Lucida Sans"/>
                <a:cs typeface="Lucida Sans"/>
                <a:sym typeface="Lucida Sans"/>
              </a:defRPr>
            </a:lvl1pPr>
            <a:lvl2pPr indent="0" lvl="1" marL="0" algn="r">
              <a:spcBef>
                <a:spcPts val="0"/>
              </a:spcBef>
              <a:spcAft>
                <a:spcPts val="0"/>
              </a:spcAft>
              <a:buNone/>
              <a:defRPr sz="800">
                <a:solidFill>
                  <a:schemeClr val="dk1"/>
                </a:solidFill>
                <a:latin typeface="Lucida Sans"/>
                <a:ea typeface="Lucida Sans"/>
                <a:cs typeface="Lucida Sans"/>
                <a:sym typeface="Lucida Sans"/>
              </a:defRPr>
            </a:lvl2pPr>
            <a:lvl3pPr indent="0" lvl="2" marL="0" algn="r">
              <a:spcBef>
                <a:spcPts val="0"/>
              </a:spcBef>
              <a:spcAft>
                <a:spcPts val="0"/>
              </a:spcAft>
              <a:buNone/>
              <a:defRPr sz="800">
                <a:solidFill>
                  <a:schemeClr val="dk1"/>
                </a:solidFill>
                <a:latin typeface="Lucida Sans"/>
                <a:ea typeface="Lucida Sans"/>
                <a:cs typeface="Lucida Sans"/>
                <a:sym typeface="Lucida Sans"/>
              </a:defRPr>
            </a:lvl3pPr>
            <a:lvl4pPr indent="0" lvl="3" marL="0" algn="r">
              <a:spcBef>
                <a:spcPts val="0"/>
              </a:spcBef>
              <a:spcAft>
                <a:spcPts val="0"/>
              </a:spcAft>
              <a:buNone/>
              <a:defRPr sz="800">
                <a:solidFill>
                  <a:schemeClr val="dk1"/>
                </a:solidFill>
                <a:latin typeface="Lucida Sans"/>
                <a:ea typeface="Lucida Sans"/>
                <a:cs typeface="Lucida Sans"/>
                <a:sym typeface="Lucida Sans"/>
              </a:defRPr>
            </a:lvl4pPr>
            <a:lvl5pPr indent="0" lvl="4" marL="0" algn="r">
              <a:spcBef>
                <a:spcPts val="0"/>
              </a:spcBef>
              <a:spcAft>
                <a:spcPts val="0"/>
              </a:spcAft>
              <a:buNone/>
              <a:defRPr sz="800">
                <a:solidFill>
                  <a:schemeClr val="dk1"/>
                </a:solidFill>
                <a:latin typeface="Lucida Sans"/>
                <a:ea typeface="Lucida Sans"/>
                <a:cs typeface="Lucida Sans"/>
                <a:sym typeface="Lucida Sans"/>
              </a:defRPr>
            </a:lvl5pPr>
            <a:lvl6pPr indent="0" lvl="5" marL="0" algn="r">
              <a:spcBef>
                <a:spcPts val="0"/>
              </a:spcBef>
              <a:spcAft>
                <a:spcPts val="0"/>
              </a:spcAft>
              <a:buNone/>
              <a:defRPr sz="800">
                <a:solidFill>
                  <a:schemeClr val="dk1"/>
                </a:solidFill>
                <a:latin typeface="Lucida Sans"/>
                <a:ea typeface="Lucida Sans"/>
                <a:cs typeface="Lucida Sans"/>
                <a:sym typeface="Lucida Sans"/>
              </a:defRPr>
            </a:lvl6pPr>
            <a:lvl7pPr indent="0" lvl="6" marL="0" algn="r">
              <a:spcBef>
                <a:spcPts val="0"/>
              </a:spcBef>
              <a:spcAft>
                <a:spcPts val="0"/>
              </a:spcAft>
              <a:buNone/>
              <a:defRPr sz="800">
                <a:solidFill>
                  <a:schemeClr val="dk1"/>
                </a:solidFill>
                <a:latin typeface="Lucida Sans"/>
                <a:ea typeface="Lucida Sans"/>
                <a:cs typeface="Lucida Sans"/>
                <a:sym typeface="Lucida Sans"/>
              </a:defRPr>
            </a:lvl7pPr>
            <a:lvl8pPr indent="0" lvl="7" marL="0" algn="r">
              <a:spcBef>
                <a:spcPts val="0"/>
              </a:spcBef>
              <a:spcAft>
                <a:spcPts val="0"/>
              </a:spcAft>
              <a:buNone/>
              <a:defRPr sz="800">
                <a:solidFill>
                  <a:schemeClr val="dk1"/>
                </a:solidFill>
                <a:latin typeface="Lucida Sans"/>
                <a:ea typeface="Lucida Sans"/>
                <a:cs typeface="Lucida Sans"/>
                <a:sym typeface="Lucida Sans"/>
              </a:defRPr>
            </a:lvl8pPr>
            <a:lvl9pPr indent="0" lvl="8" marL="0" algn="r">
              <a:spcBef>
                <a:spcPts val="0"/>
              </a:spcBef>
              <a:spcAft>
                <a:spcPts val="0"/>
              </a:spcAft>
              <a:buNone/>
              <a:defRPr sz="800">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457200" y="205978"/>
            <a:ext cx="8229600" cy="8572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0"/>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sz="800">
                <a:solidFill>
                  <a:schemeClr val="lt1"/>
                </a:solidFill>
                <a:latin typeface="Lucida Sans"/>
                <a:ea typeface="Lucida Sans"/>
                <a:cs typeface="Lucida Sans"/>
                <a:sym typeface="Lucida Sans"/>
              </a:defRPr>
            </a:lvl1pPr>
            <a:lvl2pPr indent="0" lvl="1" marL="0" algn="r">
              <a:spcBef>
                <a:spcPts val="0"/>
              </a:spcBef>
              <a:spcAft>
                <a:spcPts val="0"/>
              </a:spcAft>
              <a:buNone/>
              <a:defRPr sz="800">
                <a:solidFill>
                  <a:schemeClr val="lt1"/>
                </a:solidFill>
                <a:latin typeface="Lucida Sans"/>
                <a:ea typeface="Lucida Sans"/>
                <a:cs typeface="Lucida Sans"/>
                <a:sym typeface="Lucida Sans"/>
              </a:defRPr>
            </a:lvl2pPr>
            <a:lvl3pPr indent="0" lvl="2" marL="0" algn="r">
              <a:spcBef>
                <a:spcPts val="0"/>
              </a:spcBef>
              <a:spcAft>
                <a:spcPts val="0"/>
              </a:spcAft>
              <a:buNone/>
              <a:defRPr sz="800">
                <a:solidFill>
                  <a:schemeClr val="lt1"/>
                </a:solidFill>
                <a:latin typeface="Lucida Sans"/>
                <a:ea typeface="Lucida Sans"/>
                <a:cs typeface="Lucida Sans"/>
                <a:sym typeface="Lucida Sans"/>
              </a:defRPr>
            </a:lvl3pPr>
            <a:lvl4pPr indent="0" lvl="3" marL="0" algn="r">
              <a:spcBef>
                <a:spcPts val="0"/>
              </a:spcBef>
              <a:spcAft>
                <a:spcPts val="0"/>
              </a:spcAft>
              <a:buNone/>
              <a:defRPr sz="800">
                <a:solidFill>
                  <a:schemeClr val="lt1"/>
                </a:solidFill>
                <a:latin typeface="Lucida Sans"/>
                <a:ea typeface="Lucida Sans"/>
                <a:cs typeface="Lucida Sans"/>
                <a:sym typeface="Lucida Sans"/>
              </a:defRPr>
            </a:lvl4pPr>
            <a:lvl5pPr indent="0" lvl="4" marL="0" algn="r">
              <a:spcBef>
                <a:spcPts val="0"/>
              </a:spcBef>
              <a:spcAft>
                <a:spcPts val="0"/>
              </a:spcAft>
              <a:buNone/>
              <a:defRPr sz="800">
                <a:solidFill>
                  <a:schemeClr val="lt1"/>
                </a:solidFill>
                <a:latin typeface="Lucida Sans"/>
                <a:ea typeface="Lucida Sans"/>
                <a:cs typeface="Lucida Sans"/>
                <a:sym typeface="Lucida Sans"/>
              </a:defRPr>
            </a:lvl5pPr>
            <a:lvl6pPr indent="0" lvl="5" marL="0" algn="r">
              <a:spcBef>
                <a:spcPts val="0"/>
              </a:spcBef>
              <a:spcAft>
                <a:spcPts val="0"/>
              </a:spcAft>
              <a:buNone/>
              <a:defRPr sz="800">
                <a:solidFill>
                  <a:schemeClr val="lt1"/>
                </a:solidFill>
                <a:latin typeface="Lucida Sans"/>
                <a:ea typeface="Lucida Sans"/>
                <a:cs typeface="Lucida Sans"/>
                <a:sym typeface="Lucida Sans"/>
              </a:defRPr>
            </a:lvl6pPr>
            <a:lvl7pPr indent="0" lvl="6" marL="0" algn="r">
              <a:spcBef>
                <a:spcPts val="0"/>
              </a:spcBef>
              <a:spcAft>
                <a:spcPts val="0"/>
              </a:spcAft>
              <a:buNone/>
              <a:defRPr sz="800">
                <a:solidFill>
                  <a:schemeClr val="lt1"/>
                </a:solidFill>
                <a:latin typeface="Lucida Sans"/>
                <a:ea typeface="Lucida Sans"/>
                <a:cs typeface="Lucida Sans"/>
                <a:sym typeface="Lucida Sans"/>
              </a:defRPr>
            </a:lvl7pPr>
            <a:lvl8pPr indent="0" lvl="7" marL="0" algn="r">
              <a:spcBef>
                <a:spcPts val="0"/>
              </a:spcBef>
              <a:spcAft>
                <a:spcPts val="0"/>
              </a:spcAft>
              <a:buNone/>
              <a:defRPr sz="800">
                <a:solidFill>
                  <a:schemeClr val="lt1"/>
                </a:solidFill>
                <a:latin typeface="Lucida Sans"/>
                <a:ea typeface="Lucida Sans"/>
                <a:cs typeface="Lucida Sans"/>
                <a:sym typeface="Lucida Sans"/>
              </a:defRPr>
            </a:lvl8pPr>
            <a:lvl9pPr indent="0" lvl="8" marL="0" algn="r">
              <a:spcBef>
                <a:spcPts val="0"/>
              </a:spcBef>
              <a:spcAft>
                <a:spcPts val="0"/>
              </a:spcAft>
              <a:buNone/>
              <a:defRPr sz="8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bg>
      <p:bgPr>
        <a:blipFill>
          <a:blip r:embed="rId2">
            <a:alphaModFix/>
          </a:blip>
          <a:stretch>
            <a:fillRect/>
          </a:stretch>
        </a:blip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914400" y="3657600"/>
            <a:ext cx="7481776" cy="342900"/>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Clr>
                <a:schemeClr val="accent1"/>
              </a:buClr>
              <a:buSzPts val="1900"/>
              <a:buFont typeface="Lucida Sans"/>
              <a:buNone/>
              <a:defRPr b="0" sz="19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1"/>
          <p:cNvSpPr txBox="1"/>
          <p:nvPr>
            <p:ph idx="1" type="body"/>
          </p:nvPr>
        </p:nvSpPr>
        <p:spPr>
          <a:xfrm>
            <a:off x="4419600" y="4016326"/>
            <a:ext cx="3974592" cy="685800"/>
          </a:xfrm>
          <a:prstGeom prst="rect">
            <a:avLst/>
          </a:prstGeom>
          <a:noFill/>
          <a:ln>
            <a:noFill/>
          </a:ln>
        </p:spPr>
        <p:txBody>
          <a:bodyPr anchorCtr="0" anchor="t" bIns="34275" lIns="68575" spcFirstLastPara="1" rIns="68575" wrap="square" tIns="34275">
            <a:noAutofit/>
          </a:bodyPr>
          <a:lstStyle>
            <a:lvl1pPr indent="-228600" lvl="0" marL="457200" algn="r">
              <a:spcBef>
                <a:spcPts val="300"/>
              </a:spcBef>
              <a:spcAft>
                <a:spcPts val="0"/>
              </a:spcAft>
              <a:buSzPts val="800"/>
              <a:buNone/>
              <a:defRPr sz="1200"/>
            </a:lvl1pPr>
            <a:lvl2pPr indent="-228600" lvl="1" marL="914400" algn="l">
              <a:spcBef>
                <a:spcPts val="200"/>
              </a:spcBef>
              <a:spcAft>
                <a:spcPts val="0"/>
              </a:spcAft>
              <a:buSzPts val="900"/>
              <a:buNone/>
              <a:defRPr sz="900"/>
            </a:lvl2pPr>
            <a:lvl3pPr indent="-228600" lvl="2" marL="1371600" algn="l">
              <a:spcBef>
                <a:spcPts val="300"/>
              </a:spcBef>
              <a:spcAft>
                <a:spcPts val="0"/>
              </a:spcAft>
              <a:buSzPts val="800"/>
              <a:buNone/>
              <a:defRPr sz="800"/>
            </a:lvl3pPr>
            <a:lvl4pPr indent="-228600" lvl="3" marL="1828800" algn="l">
              <a:spcBef>
                <a:spcPts val="300"/>
              </a:spcBef>
              <a:spcAft>
                <a:spcPts val="0"/>
              </a:spcAft>
              <a:buSzPts val="700"/>
              <a:buNone/>
              <a:defRPr sz="700"/>
            </a:lvl4pPr>
            <a:lvl5pPr indent="-228600" lvl="4" marL="2286000" algn="l">
              <a:spcBef>
                <a:spcPts val="300"/>
              </a:spcBef>
              <a:spcAft>
                <a:spcPts val="0"/>
              </a:spcAft>
              <a:buSzPts val="700"/>
              <a:buNone/>
              <a:defRPr sz="7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14" name="Google Shape;114;p21"/>
          <p:cNvSpPr txBox="1"/>
          <p:nvPr>
            <p:ph idx="2" type="body"/>
          </p:nvPr>
        </p:nvSpPr>
        <p:spPr>
          <a:xfrm>
            <a:off x="914400" y="205740"/>
            <a:ext cx="7479792" cy="3429000"/>
          </a:xfrm>
          <a:prstGeom prst="rect">
            <a:avLst/>
          </a:prstGeom>
          <a:noFill/>
          <a:ln>
            <a:noFill/>
          </a:ln>
        </p:spPr>
        <p:txBody>
          <a:bodyPr anchorCtr="0" anchor="t" bIns="34275" lIns="68575" spcFirstLastPara="1" rIns="68575" wrap="square" tIns="34275">
            <a:noAutofit/>
          </a:bodyPr>
          <a:lstStyle>
            <a:lvl1pPr indent="-330200" lvl="0" marL="457200" algn="l">
              <a:spcBef>
                <a:spcPts val="300"/>
              </a:spcBef>
              <a:spcAft>
                <a:spcPts val="0"/>
              </a:spcAft>
              <a:buSzPts val="1600"/>
              <a:buChar char="🞂"/>
              <a:defRPr sz="2400"/>
            </a:lvl1pPr>
            <a:lvl2pPr indent="-361950" lvl="1" marL="914400" algn="l">
              <a:spcBef>
                <a:spcPts val="200"/>
              </a:spcBef>
              <a:spcAft>
                <a:spcPts val="0"/>
              </a:spcAft>
              <a:buSzPts val="2100"/>
              <a:buChar char="◦"/>
              <a:defRPr sz="2100"/>
            </a:lvl2pPr>
            <a:lvl3pPr indent="-342900" lvl="2" marL="1371600" algn="l">
              <a:spcBef>
                <a:spcPts val="300"/>
              </a:spcBef>
              <a:spcAft>
                <a:spcPts val="0"/>
              </a:spcAft>
              <a:buSzPts val="1800"/>
              <a:buChar char="●"/>
              <a:defRPr sz="1800"/>
            </a:lvl3pPr>
            <a:lvl4pPr indent="-323850" lvl="3" marL="1828800" algn="l">
              <a:spcBef>
                <a:spcPts val="300"/>
              </a:spcBef>
              <a:spcAft>
                <a:spcPts val="0"/>
              </a:spcAft>
              <a:buSzPts val="1500"/>
              <a:buChar char="●"/>
              <a:defRPr sz="1500"/>
            </a:lvl4pPr>
            <a:lvl5pPr indent="-323850" lvl="4" marL="2286000" algn="l">
              <a:spcBef>
                <a:spcPts val="300"/>
              </a:spcBef>
              <a:spcAft>
                <a:spcPts val="0"/>
              </a:spcAft>
              <a:buSzPts val="1500"/>
              <a:buChar char="●"/>
              <a:defRPr sz="15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15" name="Google Shape;115;p21"/>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1"/>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1"/>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sz="800">
                <a:solidFill>
                  <a:schemeClr val="dk1"/>
                </a:solidFill>
                <a:latin typeface="Lucida Sans"/>
                <a:ea typeface="Lucida Sans"/>
                <a:cs typeface="Lucida Sans"/>
                <a:sym typeface="Lucida Sans"/>
              </a:defRPr>
            </a:lvl1pPr>
            <a:lvl2pPr indent="0" lvl="1" marL="0" algn="r">
              <a:spcBef>
                <a:spcPts val="0"/>
              </a:spcBef>
              <a:spcAft>
                <a:spcPts val="0"/>
              </a:spcAft>
              <a:buNone/>
              <a:defRPr sz="800">
                <a:solidFill>
                  <a:schemeClr val="dk1"/>
                </a:solidFill>
                <a:latin typeface="Lucida Sans"/>
                <a:ea typeface="Lucida Sans"/>
                <a:cs typeface="Lucida Sans"/>
                <a:sym typeface="Lucida Sans"/>
              </a:defRPr>
            </a:lvl2pPr>
            <a:lvl3pPr indent="0" lvl="2" marL="0" algn="r">
              <a:spcBef>
                <a:spcPts val="0"/>
              </a:spcBef>
              <a:spcAft>
                <a:spcPts val="0"/>
              </a:spcAft>
              <a:buNone/>
              <a:defRPr sz="800">
                <a:solidFill>
                  <a:schemeClr val="dk1"/>
                </a:solidFill>
                <a:latin typeface="Lucida Sans"/>
                <a:ea typeface="Lucida Sans"/>
                <a:cs typeface="Lucida Sans"/>
                <a:sym typeface="Lucida Sans"/>
              </a:defRPr>
            </a:lvl3pPr>
            <a:lvl4pPr indent="0" lvl="3" marL="0" algn="r">
              <a:spcBef>
                <a:spcPts val="0"/>
              </a:spcBef>
              <a:spcAft>
                <a:spcPts val="0"/>
              </a:spcAft>
              <a:buNone/>
              <a:defRPr sz="800">
                <a:solidFill>
                  <a:schemeClr val="dk1"/>
                </a:solidFill>
                <a:latin typeface="Lucida Sans"/>
                <a:ea typeface="Lucida Sans"/>
                <a:cs typeface="Lucida Sans"/>
                <a:sym typeface="Lucida Sans"/>
              </a:defRPr>
            </a:lvl4pPr>
            <a:lvl5pPr indent="0" lvl="4" marL="0" algn="r">
              <a:spcBef>
                <a:spcPts val="0"/>
              </a:spcBef>
              <a:spcAft>
                <a:spcPts val="0"/>
              </a:spcAft>
              <a:buNone/>
              <a:defRPr sz="800">
                <a:solidFill>
                  <a:schemeClr val="dk1"/>
                </a:solidFill>
                <a:latin typeface="Lucida Sans"/>
                <a:ea typeface="Lucida Sans"/>
                <a:cs typeface="Lucida Sans"/>
                <a:sym typeface="Lucida Sans"/>
              </a:defRPr>
            </a:lvl5pPr>
            <a:lvl6pPr indent="0" lvl="5" marL="0" algn="r">
              <a:spcBef>
                <a:spcPts val="0"/>
              </a:spcBef>
              <a:spcAft>
                <a:spcPts val="0"/>
              </a:spcAft>
              <a:buNone/>
              <a:defRPr sz="800">
                <a:solidFill>
                  <a:schemeClr val="dk1"/>
                </a:solidFill>
                <a:latin typeface="Lucida Sans"/>
                <a:ea typeface="Lucida Sans"/>
                <a:cs typeface="Lucida Sans"/>
                <a:sym typeface="Lucida Sans"/>
              </a:defRPr>
            </a:lvl6pPr>
            <a:lvl7pPr indent="0" lvl="6" marL="0" algn="r">
              <a:spcBef>
                <a:spcPts val="0"/>
              </a:spcBef>
              <a:spcAft>
                <a:spcPts val="0"/>
              </a:spcAft>
              <a:buNone/>
              <a:defRPr sz="800">
                <a:solidFill>
                  <a:schemeClr val="dk1"/>
                </a:solidFill>
                <a:latin typeface="Lucida Sans"/>
                <a:ea typeface="Lucida Sans"/>
                <a:cs typeface="Lucida Sans"/>
                <a:sym typeface="Lucida Sans"/>
              </a:defRPr>
            </a:lvl7pPr>
            <a:lvl8pPr indent="0" lvl="7" marL="0" algn="r">
              <a:spcBef>
                <a:spcPts val="0"/>
              </a:spcBef>
              <a:spcAft>
                <a:spcPts val="0"/>
              </a:spcAft>
              <a:buNone/>
              <a:defRPr sz="800">
                <a:solidFill>
                  <a:schemeClr val="dk1"/>
                </a:solidFill>
                <a:latin typeface="Lucida Sans"/>
                <a:ea typeface="Lucida Sans"/>
                <a:cs typeface="Lucida Sans"/>
                <a:sym typeface="Lucida Sans"/>
              </a:defRPr>
            </a:lvl8pPr>
            <a:lvl9pPr indent="0" lvl="8" marL="0" algn="r">
              <a:spcBef>
                <a:spcPts val="0"/>
              </a:spcBef>
              <a:spcAft>
                <a:spcPts val="0"/>
              </a:spcAft>
              <a:buNone/>
              <a:defRPr sz="800">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p:nvPr/>
        </p:nvSpPr>
        <p:spPr>
          <a:xfrm>
            <a:off x="715963" y="3751661"/>
            <a:ext cx="3802062" cy="1082278"/>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ucida Sans"/>
              <a:ea typeface="Lucida Sans"/>
              <a:cs typeface="Lucida Sans"/>
              <a:sym typeface="Lucida Sans"/>
            </a:endParaRPr>
          </a:p>
        </p:txBody>
      </p:sp>
      <p:sp>
        <p:nvSpPr>
          <p:cNvPr id="120" name="Google Shape;120;p22"/>
          <p:cNvSpPr/>
          <p:nvPr/>
        </p:nvSpPr>
        <p:spPr>
          <a:xfrm>
            <a:off x="-53974" y="4338638"/>
            <a:ext cx="3802063" cy="62865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ucida Sans"/>
              <a:ea typeface="Lucida Sans"/>
              <a:cs typeface="Lucida Sans"/>
              <a:sym typeface="Lucida Sans"/>
            </a:endParaRPr>
          </a:p>
        </p:txBody>
      </p:sp>
      <p:sp>
        <p:nvSpPr>
          <p:cNvPr id="121" name="Google Shape;121;p22"/>
          <p:cNvSpPr/>
          <p:nvPr/>
        </p:nvSpPr>
        <p:spPr>
          <a:xfrm>
            <a:off x="-6042" y="4343440"/>
            <a:ext cx="3402314" cy="810651"/>
          </a:xfrm>
          <a:prstGeom prst="rtTriangle">
            <a:avLst/>
          </a:prstGeom>
          <a:blipFill rotWithShape="1">
            <a:blip r:embed="rId3">
              <a:alphaModFix amt="50000"/>
            </a:blip>
            <a:tile algn="t" flip="none" tx="0" sx="50000" ty="0" sy="50000"/>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22" name="Google Shape;122;p22"/>
          <p:cNvCxnSpPr/>
          <p:nvPr/>
        </p:nvCxnSpPr>
        <p:spPr>
          <a:xfrm>
            <a:off x="-9237" y="4340804"/>
            <a:ext cx="3405509" cy="813287"/>
          </a:xfrm>
          <a:prstGeom prst="straightConnector1">
            <a:avLst/>
          </a:prstGeom>
          <a:noFill/>
          <a:ln cap="flat" cmpd="sng" w="12050">
            <a:solidFill>
              <a:srgbClr val="93C5D8"/>
            </a:solidFill>
            <a:prstDash val="solid"/>
            <a:miter lim="800000"/>
            <a:headEnd len="sm" w="sm" type="none"/>
            <a:tailEnd len="sm" w="sm" type="none"/>
          </a:ln>
        </p:spPr>
      </p:cxnSp>
      <p:sp>
        <p:nvSpPr>
          <p:cNvPr id="123" name="Google Shape;123;p22"/>
          <p:cNvSpPr/>
          <p:nvPr/>
        </p:nvSpPr>
        <p:spPr>
          <a:xfrm>
            <a:off x="8664576" y="3740944"/>
            <a:ext cx="182563" cy="17145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4" name="Google Shape;124;p22"/>
          <p:cNvSpPr/>
          <p:nvPr/>
        </p:nvSpPr>
        <p:spPr>
          <a:xfrm>
            <a:off x="8477251" y="3740944"/>
            <a:ext cx="182563" cy="17145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25" name="Google Shape;125;p22"/>
          <p:cNvSpPr txBox="1"/>
          <p:nvPr>
            <p:ph idx="1" type="body"/>
          </p:nvPr>
        </p:nvSpPr>
        <p:spPr>
          <a:xfrm>
            <a:off x="1141232" y="4082551"/>
            <a:ext cx="7162800" cy="486174"/>
          </a:xfrm>
          <a:prstGeom prst="rect">
            <a:avLst/>
          </a:prstGeom>
          <a:noFill/>
          <a:ln>
            <a:noFill/>
          </a:ln>
        </p:spPr>
        <p:txBody>
          <a:bodyPr anchorCtr="0" anchor="t" bIns="34275" lIns="68575" spcFirstLastPara="1" rIns="68575" wrap="square" tIns="0">
            <a:noAutofit/>
          </a:bodyPr>
          <a:lstStyle>
            <a:lvl1pPr indent="-228600" lvl="0" marL="457200" marR="12700" algn="r">
              <a:spcBef>
                <a:spcPts val="300"/>
              </a:spcBef>
              <a:spcAft>
                <a:spcPts val="0"/>
              </a:spcAft>
              <a:buSzPts val="700"/>
              <a:buNone/>
              <a:defRPr sz="1100"/>
            </a:lvl1pPr>
            <a:lvl2pPr indent="-285750" lvl="1" marL="914400" algn="l">
              <a:spcBef>
                <a:spcPts val="200"/>
              </a:spcBef>
              <a:spcAft>
                <a:spcPts val="0"/>
              </a:spcAft>
              <a:buSzPts val="900"/>
              <a:buChar char="◦"/>
              <a:defRPr sz="900"/>
            </a:lvl2pPr>
            <a:lvl3pPr indent="-279400" lvl="2" marL="1371600" algn="l">
              <a:spcBef>
                <a:spcPts val="300"/>
              </a:spcBef>
              <a:spcAft>
                <a:spcPts val="0"/>
              </a:spcAft>
              <a:buSzPts val="800"/>
              <a:buChar char="●"/>
              <a:defRPr sz="800"/>
            </a:lvl3pPr>
            <a:lvl4pPr indent="-273050" lvl="3" marL="1828800" algn="l">
              <a:spcBef>
                <a:spcPts val="300"/>
              </a:spcBef>
              <a:spcAft>
                <a:spcPts val="0"/>
              </a:spcAft>
              <a:buSzPts val="700"/>
              <a:buChar char="●"/>
              <a:defRPr sz="700"/>
            </a:lvl4pPr>
            <a:lvl5pPr indent="-273050" lvl="4" marL="2286000" algn="l">
              <a:spcBef>
                <a:spcPts val="300"/>
              </a:spcBef>
              <a:spcAft>
                <a:spcPts val="0"/>
              </a:spcAft>
              <a:buSzPts val="700"/>
              <a:buChar char="●"/>
              <a:defRPr sz="7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26" name="Google Shape;126;p22"/>
          <p:cNvSpPr/>
          <p:nvPr>
            <p:ph idx="2" type="pic"/>
          </p:nvPr>
        </p:nvSpPr>
        <p:spPr>
          <a:xfrm>
            <a:off x="228600" y="142476"/>
            <a:ext cx="8686800" cy="329184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lvl1pPr lvl="0" marR="0" rtl="0" algn="l">
              <a:spcBef>
                <a:spcPts val="300"/>
              </a:spcBef>
              <a:spcAft>
                <a:spcPts val="0"/>
              </a:spcAft>
              <a:buClr>
                <a:schemeClr val="accent1"/>
              </a:buClr>
              <a:buSzPts val="1600"/>
              <a:buFont typeface="Noto Sans Symbols"/>
              <a:buNone/>
              <a:defRPr b="0" i="0" sz="2400" u="none" cap="none" strike="noStrike">
                <a:solidFill>
                  <a:schemeClr val="lt1"/>
                </a:solidFill>
                <a:latin typeface="Lucida Sans"/>
                <a:ea typeface="Lucida Sans"/>
                <a:cs typeface="Lucida Sans"/>
                <a:sym typeface="Lucida Sans"/>
              </a:defRPr>
            </a:lvl1pPr>
            <a:lvl2pPr lvl="1" marR="0" rtl="0" algn="l">
              <a:spcBef>
                <a:spcPts val="200"/>
              </a:spcBef>
              <a:spcAft>
                <a:spcPts val="0"/>
              </a:spcAft>
              <a:buClr>
                <a:schemeClr val="accent1"/>
              </a:buClr>
              <a:buSzPts val="1700"/>
              <a:buFont typeface="Verdana"/>
              <a:buChar char="◦"/>
              <a:defRPr b="0" i="0" sz="1700" u="none" cap="none" strike="noStrike">
                <a:solidFill>
                  <a:schemeClr val="lt1"/>
                </a:solidFill>
                <a:latin typeface="Lucida Sans"/>
                <a:ea typeface="Lucida Sans"/>
                <a:cs typeface="Lucida Sans"/>
                <a:sym typeface="Lucida Sans"/>
              </a:defRPr>
            </a:lvl2pPr>
            <a:lvl3pPr lvl="2" marR="0" rtl="0" algn="l">
              <a:spcBef>
                <a:spcPts val="300"/>
              </a:spcBef>
              <a:spcAft>
                <a:spcPts val="0"/>
              </a:spcAft>
              <a:buClr>
                <a:schemeClr val="accent2"/>
              </a:buClr>
              <a:buSzPts val="1600"/>
              <a:buFont typeface="Noto Sans Symbols"/>
              <a:buChar char="●"/>
              <a:defRPr b="0" i="0" sz="1600" u="none" cap="none" strike="noStrike">
                <a:solidFill>
                  <a:schemeClr val="lt1"/>
                </a:solidFill>
                <a:latin typeface="Lucida Sans"/>
                <a:ea typeface="Lucida Sans"/>
                <a:cs typeface="Lucida Sans"/>
                <a:sym typeface="Lucida Sans"/>
              </a:defRPr>
            </a:lvl3pPr>
            <a:lvl4pPr lvl="3" marR="0" rtl="0" algn="l">
              <a:spcBef>
                <a:spcPts val="300"/>
              </a:spcBef>
              <a:spcAft>
                <a:spcPts val="0"/>
              </a:spcAft>
              <a:buClr>
                <a:schemeClr val="accent2"/>
              </a:buClr>
              <a:buSzPts val="1400"/>
              <a:buFont typeface="Noto Sans Symbols"/>
              <a:buChar char="●"/>
              <a:defRPr b="0" i="0" sz="1400" u="none" cap="none" strike="noStrike">
                <a:solidFill>
                  <a:schemeClr val="lt1"/>
                </a:solidFill>
                <a:latin typeface="Lucida Sans"/>
                <a:ea typeface="Lucida Sans"/>
                <a:cs typeface="Lucida Sans"/>
                <a:sym typeface="Lucida Sans"/>
              </a:defRPr>
            </a:lvl4pPr>
            <a:lvl5pPr lvl="4" marR="0" rtl="0" algn="l">
              <a:spcBef>
                <a:spcPts val="300"/>
              </a:spcBef>
              <a:spcAft>
                <a:spcPts val="0"/>
              </a:spcAft>
              <a:buClr>
                <a:schemeClr val="accent2"/>
              </a:buClr>
              <a:buSzPts val="1500"/>
              <a:buFont typeface="Noto Sans Symbols"/>
              <a:buChar char="●"/>
              <a:defRPr b="0" i="0" sz="1500" u="none" cap="none" strike="noStrike">
                <a:solidFill>
                  <a:schemeClr val="lt1"/>
                </a:solidFill>
                <a:latin typeface="Lucida Sans"/>
                <a:ea typeface="Lucida Sans"/>
                <a:cs typeface="Lucida Sans"/>
                <a:sym typeface="Lucida Sans"/>
              </a:defRPr>
            </a:lvl5pPr>
            <a:lvl6pPr lvl="5" marR="0" rtl="0" algn="l">
              <a:spcBef>
                <a:spcPts val="300"/>
              </a:spcBef>
              <a:spcAft>
                <a:spcPts val="0"/>
              </a:spcAft>
              <a:buClr>
                <a:schemeClr val="accent3"/>
              </a:buClr>
              <a:buSzPts val="1400"/>
              <a:buFont typeface="Noto Sans Symbols"/>
              <a:buChar char="■"/>
              <a:defRPr b="0" i="0" sz="1400" u="none" cap="none" strike="noStrike">
                <a:solidFill>
                  <a:schemeClr val="lt1"/>
                </a:solidFill>
                <a:latin typeface="Lucida Sans"/>
                <a:ea typeface="Lucida Sans"/>
                <a:cs typeface="Lucida Sans"/>
                <a:sym typeface="Lucida Sans"/>
              </a:defRPr>
            </a:lvl6pPr>
            <a:lvl7pPr lvl="6" marR="0" rtl="0" algn="l">
              <a:spcBef>
                <a:spcPts val="300"/>
              </a:spcBef>
              <a:spcAft>
                <a:spcPts val="0"/>
              </a:spcAft>
              <a:buClr>
                <a:schemeClr val="accent3"/>
              </a:buClr>
              <a:buSzPts val="1200"/>
              <a:buFont typeface="Noto Sans Symbols"/>
              <a:buChar char="■"/>
              <a:defRPr b="0" i="0" sz="1200" u="none" cap="none" strike="noStrike">
                <a:solidFill>
                  <a:schemeClr val="lt1"/>
                </a:solidFill>
                <a:latin typeface="Lucida Sans"/>
                <a:ea typeface="Lucida Sans"/>
                <a:cs typeface="Lucida Sans"/>
                <a:sym typeface="Lucida Sans"/>
              </a:defRPr>
            </a:lvl7pPr>
            <a:lvl8pPr lvl="7" marR="0" rtl="0" algn="l">
              <a:spcBef>
                <a:spcPts val="300"/>
              </a:spcBef>
              <a:spcAft>
                <a:spcPts val="0"/>
              </a:spcAft>
              <a:buClr>
                <a:schemeClr val="accent3"/>
              </a:buClr>
              <a:buSzPts val="1200"/>
              <a:buFont typeface="Noto Sans Symbols"/>
              <a:buChar char="■"/>
              <a:defRPr b="0" i="0" sz="1200" u="none" cap="none" strike="noStrike">
                <a:solidFill>
                  <a:schemeClr val="lt1"/>
                </a:solidFill>
                <a:latin typeface="Lucida Sans"/>
                <a:ea typeface="Lucida Sans"/>
                <a:cs typeface="Lucida Sans"/>
                <a:sym typeface="Lucida Sans"/>
              </a:defRPr>
            </a:lvl8pPr>
            <a:lvl9pPr lvl="8" marR="0" rtl="0" algn="l">
              <a:spcBef>
                <a:spcPts val="300"/>
              </a:spcBef>
              <a:spcAft>
                <a:spcPts val="0"/>
              </a:spcAft>
              <a:buClr>
                <a:schemeClr val="accent3"/>
              </a:buClr>
              <a:buSzPts val="1200"/>
              <a:buFont typeface="Noto Sans Symbols"/>
              <a:buChar char="■"/>
              <a:defRPr b="0" i="0" sz="1200" u="none" cap="none" strike="noStrike">
                <a:solidFill>
                  <a:schemeClr val="lt1"/>
                </a:solidFill>
                <a:latin typeface="Lucida Sans"/>
                <a:ea typeface="Lucida Sans"/>
                <a:cs typeface="Lucida Sans"/>
                <a:sym typeface="Lucida Sans"/>
              </a:defRPr>
            </a:lvl9pPr>
          </a:lstStyle>
          <a:p/>
        </p:txBody>
      </p:sp>
      <p:sp>
        <p:nvSpPr>
          <p:cNvPr id="127" name="Google Shape;127;p22"/>
          <p:cNvSpPr txBox="1"/>
          <p:nvPr>
            <p:ph type="title"/>
          </p:nvPr>
        </p:nvSpPr>
        <p:spPr>
          <a:xfrm>
            <a:off x="228600" y="3648841"/>
            <a:ext cx="8075432" cy="422004"/>
          </a:xfrm>
          <a:prstGeom prst="rect">
            <a:avLst/>
          </a:prstGeom>
          <a:noFill/>
          <a:ln>
            <a:noFill/>
          </a:ln>
        </p:spPr>
        <p:txBody>
          <a:bodyPr anchorCtr="0" anchor="t" bIns="34275" lIns="68575" spcFirstLastPara="1" rIns="68575" wrap="square" tIns="34275">
            <a:noAutofit/>
          </a:bodyPr>
          <a:lstStyle>
            <a:lvl1pPr lvl="0" marR="0" algn="r">
              <a:spcBef>
                <a:spcPts val="0"/>
              </a:spcBef>
              <a:spcAft>
                <a:spcPts val="0"/>
              </a:spcAft>
              <a:buClr>
                <a:schemeClr val="accent1"/>
              </a:buClr>
              <a:buSzPts val="2300"/>
              <a:buFont typeface="Lucida Sans"/>
              <a:buNone/>
              <a:defRPr b="0" sz="23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2"/>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2"/>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2"/>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sz="800">
                <a:solidFill>
                  <a:schemeClr val="lt1"/>
                </a:solidFill>
                <a:latin typeface="Lucida Sans"/>
                <a:ea typeface="Lucida Sans"/>
                <a:cs typeface="Lucida Sans"/>
                <a:sym typeface="Lucida Sans"/>
              </a:defRPr>
            </a:lvl1pPr>
            <a:lvl2pPr indent="0" lvl="1" marL="0" algn="r">
              <a:spcBef>
                <a:spcPts val="0"/>
              </a:spcBef>
              <a:spcAft>
                <a:spcPts val="0"/>
              </a:spcAft>
              <a:buNone/>
              <a:defRPr sz="800">
                <a:solidFill>
                  <a:schemeClr val="lt1"/>
                </a:solidFill>
                <a:latin typeface="Lucida Sans"/>
                <a:ea typeface="Lucida Sans"/>
                <a:cs typeface="Lucida Sans"/>
                <a:sym typeface="Lucida Sans"/>
              </a:defRPr>
            </a:lvl2pPr>
            <a:lvl3pPr indent="0" lvl="2" marL="0" algn="r">
              <a:spcBef>
                <a:spcPts val="0"/>
              </a:spcBef>
              <a:spcAft>
                <a:spcPts val="0"/>
              </a:spcAft>
              <a:buNone/>
              <a:defRPr sz="800">
                <a:solidFill>
                  <a:schemeClr val="lt1"/>
                </a:solidFill>
                <a:latin typeface="Lucida Sans"/>
                <a:ea typeface="Lucida Sans"/>
                <a:cs typeface="Lucida Sans"/>
                <a:sym typeface="Lucida Sans"/>
              </a:defRPr>
            </a:lvl3pPr>
            <a:lvl4pPr indent="0" lvl="3" marL="0" algn="r">
              <a:spcBef>
                <a:spcPts val="0"/>
              </a:spcBef>
              <a:spcAft>
                <a:spcPts val="0"/>
              </a:spcAft>
              <a:buNone/>
              <a:defRPr sz="800">
                <a:solidFill>
                  <a:schemeClr val="lt1"/>
                </a:solidFill>
                <a:latin typeface="Lucida Sans"/>
                <a:ea typeface="Lucida Sans"/>
                <a:cs typeface="Lucida Sans"/>
                <a:sym typeface="Lucida Sans"/>
              </a:defRPr>
            </a:lvl4pPr>
            <a:lvl5pPr indent="0" lvl="4" marL="0" algn="r">
              <a:spcBef>
                <a:spcPts val="0"/>
              </a:spcBef>
              <a:spcAft>
                <a:spcPts val="0"/>
              </a:spcAft>
              <a:buNone/>
              <a:defRPr sz="800">
                <a:solidFill>
                  <a:schemeClr val="lt1"/>
                </a:solidFill>
                <a:latin typeface="Lucida Sans"/>
                <a:ea typeface="Lucida Sans"/>
                <a:cs typeface="Lucida Sans"/>
                <a:sym typeface="Lucida Sans"/>
              </a:defRPr>
            </a:lvl5pPr>
            <a:lvl6pPr indent="0" lvl="5" marL="0" algn="r">
              <a:spcBef>
                <a:spcPts val="0"/>
              </a:spcBef>
              <a:spcAft>
                <a:spcPts val="0"/>
              </a:spcAft>
              <a:buNone/>
              <a:defRPr sz="800">
                <a:solidFill>
                  <a:schemeClr val="lt1"/>
                </a:solidFill>
                <a:latin typeface="Lucida Sans"/>
                <a:ea typeface="Lucida Sans"/>
                <a:cs typeface="Lucida Sans"/>
                <a:sym typeface="Lucida Sans"/>
              </a:defRPr>
            </a:lvl6pPr>
            <a:lvl7pPr indent="0" lvl="6" marL="0" algn="r">
              <a:spcBef>
                <a:spcPts val="0"/>
              </a:spcBef>
              <a:spcAft>
                <a:spcPts val="0"/>
              </a:spcAft>
              <a:buNone/>
              <a:defRPr sz="800">
                <a:solidFill>
                  <a:schemeClr val="lt1"/>
                </a:solidFill>
                <a:latin typeface="Lucida Sans"/>
                <a:ea typeface="Lucida Sans"/>
                <a:cs typeface="Lucida Sans"/>
                <a:sym typeface="Lucida Sans"/>
              </a:defRPr>
            </a:lvl7pPr>
            <a:lvl8pPr indent="0" lvl="7" marL="0" algn="r">
              <a:spcBef>
                <a:spcPts val="0"/>
              </a:spcBef>
              <a:spcAft>
                <a:spcPts val="0"/>
              </a:spcAft>
              <a:buNone/>
              <a:defRPr sz="800">
                <a:solidFill>
                  <a:schemeClr val="lt1"/>
                </a:solidFill>
                <a:latin typeface="Lucida Sans"/>
                <a:ea typeface="Lucida Sans"/>
                <a:cs typeface="Lucida Sans"/>
                <a:sym typeface="Lucida Sans"/>
              </a:defRPr>
            </a:lvl8pPr>
            <a:lvl9pPr indent="0" lvl="8" marL="0" algn="r">
              <a:spcBef>
                <a:spcPts val="0"/>
              </a:spcBef>
              <a:spcAft>
                <a:spcPts val="0"/>
              </a:spcAft>
              <a:buNone/>
              <a:defRPr sz="8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23"/>
          <p:cNvSpPr txBox="1"/>
          <p:nvPr>
            <p:ph type="title"/>
          </p:nvPr>
        </p:nvSpPr>
        <p:spPr>
          <a:xfrm>
            <a:off x="457200" y="205978"/>
            <a:ext cx="8229600" cy="8572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3"/>
          <p:cNvSpPr txBox="1"/>
          <p:nvPr>
            <p:ph idx="1" type="body"/>
          </p:nvPr>
        </p:nvSpPr>
        <p:spPr>
          <a:xfrm rot="5400000">
            <a:off x="2927224" y="-1359026"/>
            <a:ext cx="3289553" cy="8229600"/>
          </a:xfrm>
          <a:prstGeom prst="rect">
            <a:avLst/>
          </a:prstGeom>
          <a:noFill/>
          <a:ln>
            <a:noFill/>
          </a:ln>
        </p:spPr>
        <p:txBody>
          <a:bodyPr anchorCtr="0" anchor="t" bIns="34275" lIns="68575" spcFirstLastPara="1" rIns="68575" wrap="square" tIns="34275">
            <a:noAutofit/>
          </a:bodyPr>
          <a:lstStyle>
            <a:lvl1pPr indent="-285750" lvl="0" marL="457200" algn="l">
              <a:spcBef>
                <a:spcPts val="300"/>
              </a:spcBef>
              <a:spcAft>
                <a:spcPts val="0"/>
              </a:spcAft>
              <a:buSzPts val="900"/>
              <a:buChar char="🞂"/>
              <a:defRPr/>
            </a:lvl1pPr>
            <a:lvl2pPr indent="-317500" lvl="1" marL="914400" algn="l">
              <a:spcBef>
                <a:spcPts val="2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34" name="Google Shape;134;p23"/>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3"/>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3"/>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sz="800">
                <a:solidFill>
                  <a:schemeClr val="dk1"/>
                </a:solidFill>
                <a:latin typeface="Lucida Sans"/>
                <a:ea typeface="Lucida Sans"/>
                <a:cs typeface="Lucida Sans"/>
                <a:sym typeface="Lucida Sans"/>
              </a:defRPr>
            </a:lvl1pPr>
            <a:lvl2pPr indent="0" lvl="1" marL="0" algn="r">
              <a:spcBef>
                <a:spcPts val="0"/>
              </a:spcBef>
              <a:spcAft>
                <a:spcPts val="0"/>
              </a:spcAft>
              <a:buNone/>
              <a:defRPr sz="800">
                <a:solidFill>
                  <a:schemeClr val="dk1"/>
                </a:solidFill>
                <a:latin typeface="Lucida Sans"/>
                <a:ea typeface="Lucida Sans"/>
                <a:cs typeface="Lucida Sans"/>
                <a:sym typeface="Lucida Sans"/>
              </a:defRPr>
            </a:lvl2pPr>
            <a:lvl3pPr indent="0" lvl="2" marL="0" algn="r">
              <a:spcBef>
                <a:spcPts val="0"/>
              </a:spcBef>
              <a:spcAft>
                <a:spcPts val="0"/>
              </a:spcAft>
              <a:buNone/>
              <a:defRPr sz="800">
                <a:solidFill>
                  <a:schemeClr val="dk1"/>
                </a:solidFill>
                <a:latin typeface="Lucida Sans"/>
                <a:ea typeface="Lucida Sans"/>
                <a:cs typeface="Lucida Sans"/>
                <a:sym typeface="Lucida Sans"/>
              </a:defRPr>
            </a:lvl3pPr>
            <a:lvl4pPr indent="0" lvl="3" marL="0" algn="r">
              <a:spcBef>
                <a:spcPts val="0"/>
              </a:spcBef>
              <a:spcAft>
                <a:spcPts val="0"/>
              </a:spcAft>
              <a:buNone/>
              <a:defRPr sz="800">
                <a:solidFill>
                  <a:schemeClr val="dk1"/>
                </a:solidFill>
                <a:latin typeface="Lucida Sans"/>
                <a:ea typeface="Lucida Sans"/>
                <a:cs typeface="Lucida Sans"/>
                <a:sym typeface="Lucida Sans"/>
              </a:defRPr>
            </a:lvl4pPr>
            <a:lvl5pPr indent="0" lvl="4" marL="0" algn="r">
              <a:spcBef>
                <a:spcPts val="0"/>
              </a:spcBef>
              <a:spcAft>
                <a:spcPts val="0"/>
              </a:spcAft>
              <a:buNone/>
              <a:defRPr sz="800">
                <a:solidFill>
                  <a:schemeClr val="dk1"/>
                </a:solidFill>
                <a:latin typeface="Lucida Sans"/>
                <a:ea typeface="Lucida Sans"/>
                <a:cs typeface="Lucida Sans"/>
                <a:sym typeface="Lucida Sans"/>
              </a:defRPr>
            </a:lvl5pPr>
            <a:lvl6pPr indent="0" lvl="5" marL="0" algn="r">
              <a:spcBef>
                <a:spcPts val="0"/>
              </a:spcBef>
              <a:spcAft>
                <a:spcPts val="0"/>
              </a:spcAft>
              <a:buNone/>
              <a:defRPr sz="800">
                <a:solidFill>
                  <a:schemeClr val="dk1"/>
                </a:solidFill>
                <a:latin typeface="Lucida Sans"/>
                <a:ea typeface="Lucida Sans"/>
                <a:cs typeface="Lucida Sans"/>
                <a:sym typeface="Lucida Sans"/>
              </a:defRPr>
            </a:lvl6pPr>
            <a:lvl7pPr indent="0" lvl="6" marL="0" algn="r">
              <a:spcBef>
                <a:spcPts val="0"/>
              </a:spcBef>
              <a:spcAft>
                <a:spcPts val="0"/>
              </a:spcAft>
              <a:buNone/>
              <a:defRPr sz="800">
                <a:solidFill>
                  <a:schemeClr val="dk1"/>
                </a:solidFill>
                <a:latin typeface="Lucida Sans"/>
                <a:ea typeface="Lucida Sans"/>
                <a:cs typeface="Lucida Sans"/>
                <a:sym typeface="Lucida Sans"/>
              </a:defRPr>
            </a:lvl7pPr>
            <a:lvl8pPr indent="0" lvl="7" marL="0" algn="r">
              <a:spcBef>
                <a:spcPts val="0"/>
              </a:spcBef>
              <a:spcAft>
                <a:spcPts val="0"/>
              </a:spcAft>
              <a:buNone/>
              <a:defRPr sz="800">
                <a:solidFill>
                  <a:schemeClr val="dk1"/>
                </a:solidFill>
                <a:latin typeface="Lucida Sans"/>
                <a:ea typeface="Lucida Sans"/>
                <a:cs typeface="Lucida Sans"/>
                <a:sym typeface="Lucida Sans"/>
              </a:defRPr>
            </a:lvl8pPr>
            <a:lvl9pPr indent="0" lvl="8" marL="0" algn="r">
              <a:spcBef>
                <a:spcPts val="0"/>
              </a:spcBef>
              <a:spcAft>
                <a:spcPts val="0"/>
              </a:spcAft>
              <a:buNone/>
              <a:defRPr sz="800">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4"/>
          <p:cNvSpPr txBox="1"/>
          <p:nvPr>
            <p:ph type="title"/>
          </p:nvPr>
        </p:nvSpPr>
        <p:spPr>
          <a:xfrm rot="5400000">
            <a:off x="5635463" y="1414531"/>
            <a:ext cx="4194571" cy="177747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4"/>
          <p:cNvSpPr txBox="1"/>
          <p:nvPr>
            <p:ph idx="1" type="body"/>
          </p:nvPr>
        </p:nvSpPr>
        <p:spPr>
          <a:xfrm rot="5400000">
            <a:off x="1522215" y="-859034"/>
            <a:ext cx="4194570" cy="6324600"/>
          </a:xfrm>
          <a:prstGeom prst="rect">
            <a:avLst/>
          </a:prstGeom>
          <a:noFill/>
          <a:ln>
            <a:noFill/>
          </a:ln>
        </p:spPr>
        <p:txBody>
          <a:bodyPr anchorCtr="0" anchor="t" bIns="34275" lIns="68575" spcFirstLastPara="1" rIns="68575" wrap="square" tIns="34275">
            <a:noAutofit/>
          </a:bodyPr>
          <a:lstStyle>
            <a:lvl1pPr indent="-285750" lvl="0" marL="457200" algn="l">
              <a:spcBef>
                <a:spcPts val="300"/>
              </a:spcBef>
              <a:spcAft>
                <a:spcPts val="0"/>
              </a:spcAft>
              <a:buSzPts val="900"/>
              <a:buChar char="🞂"/>
              <a:defRPr/>
            </a:lvl1pPr>
            <a:lvl2pPr indent="-317500" lvl="1" marL="914400" algn="l">
              <a:spcBef>
                <a:spcPts val="200"/>
              </a:spcBef>
              <a:spcAft>
                <a:spcPts val="0"/>
              </a:spcAft>
              <a:buSzPts val="1400"/>
              <a:buChar char="◦"/>
              <a:defRPr/>
            </a:lvl2pPr>
            <a:lvl3pPr indent="-317500" lvl="2" marL="1371600" algn="l">
              <a:spcBef>
                <a:spcPts val="300"/>
              </a:spcBef>
              <a:spcAft>
                <a:spcPts val="0"/>
              </a:spcAft>
              <a:buSzPts val="1400"/>
              <a:buChar char="●"/>
              <a:defRPr/>
            </a:lvl3pPr>
            <a:lvl4pPr indent="-317500" lvl="3" marL="1828800" algn="l">
              <a:spcBef>
                <a:spcPts val="300"/>
              </a:spcBef>
              <a:spcAft>
                <a:spcPts val="0"/>
              </a:spcAft>
              <a:buSzPts val="1400"/>
              <a:buChar char="●"/>
              <a:defRPr/>
            </a:lvl4pPr>
            <a:lvl5pPr indent="-317500" lvl="4" marL="2286000" algn="l">
              <a:spcBef>
                <a:spcPts val="3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140" name="Google Shape;140;p24"/>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4"/>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4"/>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algn="r">
              <a:spcBef>
                <a:spcPts val="0"/>
              </a:spcBef>
              <a:spcAft>
                <a:spcPts val="0"/>
              </a:spcAft>
              <a:buNone/>
              <a:defRPr sz="800">
                <a:solidFill>
                  <a:schemeClr val="dk1"/>
                </a:solidFill>
                <a:latin typeface="Lucida Sans"/>
                <a:ea typeface="Lucida Sans"/>
                <a:cs typeface="Lucida Sans"/>
                <a:sym typeface="Lucida Sans"/>
              </a:defRPr>
            </a:lvl1pPr>
            <a:lvl2pPr indent="0" lvl="1" marL="0" algn="r">
              <a:spcBef>
                <a:spcPts val="0"/>
              </a:spcBef>
              <a:spcAft>
                <a:spcPts val="0"/>
              </a:spcAft>
              <a:buNone/>
              <a:defRPr sz="800">
                <a:solidFill>
                  <a:schemeClr val="dk1"/>
                </a:solidFill>
                <a:latin typeface="Lucida Sans"/>
                <a:ea typeface="Lucida Sans"/>
                <a:cs typeface="Lucida Sans"/>
                <a:sym typeface="Lucida Sans"/>
              </a:defRPr>
            </a:lvl2pPr>
            <a:lvl3pPr indent="0" lvl="2" marL="0" algn="r">
              <a:spcBef>
                <a:spcPts val="0"/>
              </a:spcBef>
              <a:spcAft>
                <a:spcPts val="0"/>
              </a:spcAft>
              <a:buNone/>
              <a:defRPr sz="800">
                <a:solidFill>
                  <a:schemeClr val="dk1"/>
                </a:solidFill>
                <a:latin typeface="Lucida Sans"/>
                <a:ea typeface="Lucida Sans"/>
                <a:cs typeface="Lucida Sans"/>
                <a:sym typeface="Lucida Sans"/>
              </a:defRPr>
            </a:lvl3pPr>
            <a:lvl4pPr indent="0" lvl="3" marL="0" algn="r">
              <a:spcBef>
                <a:spcPts val="0"/>
              </a:spcBef>
              <a:spcAft>
                <a:spcPts val="0"/>
              </a:spcAft>
              <a:buNone/>
              <a:defRPr sz="800">
                <a:solidFill>
                  <a:schemeClr val="dk1"/>
                </a:solidFill>
                <a:latin typeface="Lucida Sans"/>
                <a:ea typeface="Lucida Sans"/>
                <a:cs typeface="Lucida Sans"/>
                <a:sym typeface="Lucida Sans"/>
              </a:defRPr>
            </a:lvl4pPr>
            <a:lvl5pPr indent="0" lvl="4" marL="0" algn="r">
              <a:spcBef>
                <a:spcPts val="0"/>
              </a:spcBef>
              <a:spcAft>
                <a:spcPts val="0"/>
              </a:spcAft>
              <a:buNone/>
              <a:defRPr sz="800">
                <a:solidFill>
                  <a:schemeClr val="dk1"/>
                </a:solidFill>
                <a:latin typeface="Lucida Sans"/>
                <a:ea typeface="Lucida Sans"/>
                <a:cs typeface="Lucida Sans"/>
                <a:sym typeface="Lucida Sans"/>
              </a:defRPr>
            </a:lvl5pPr>
            <a:lvl6pPr indent="0" lvl="5" marL="0" algn="r">
              <a:spcBef>
                <a:spcPts val="0"/>
              </a:spcBef>
              <a:spcAft>
                <a:spcPts val="0"/>
              </a:spcAft>
              <a:buNone/>
              <a:defRPr sz="800">
                <a:solidFill>
                  <a:schemeClr val="dk1"/>
                </a:solidFill>
                <a:latin typeface="Lucida Sans"/>
                <a:ea typeface="Lucida Sans"/>
                <a:cs typeface="Lucida Sans"/>
                <a:sym typeface="Lucida Sans"/>
              </a:defRPr>
            </a:lvl6pPr>
            <a:lvl7pPr indent="0" lvl="6" marL="0" algn="r">
              <a:spcBef>
                <a:spcPts val="0"/>
              </a:spcBef>
              <a:spcAft>
                <a:spcPts val="0"/>
              </a:spcAft>
              <a:buNone/>
              <a:defRPr sz="800">
                <a:solidFill>
                  <a:schemeClr val="dk1"/>
                </a:solidFill>
                <a:latin typeface="Lucida Sans"/>
                <a:ea typeface="Lucida Sans"/>
                <a:cs typeface="Lucida Sans"/>
                <a:sym typeface="Lucida Sans"/>
              </a:defRPr>
            </a:lvl7pPr>
            <a:lvl8pPr indent="0" lvl="7" marL="0" algn="r">
              <a:spcBef>
                <a:spcPts val="0"/>
              </a:spcBef>
              <a:spcAft>
                <a:spcPts val="0"/>
              </a:spcAft>
              <a:buNone/>
              <a:defRPr sz="800">
                <a:solidFill>
                  <a:schemeClr val="dk1"/>
                </a:solidFill>
                <a:latin typeface="Lucida Sans"/>
                <a:ea typeface="Lucida Sans"/>
                <a:cs typeface="Lucida Sans"/>
                <a:sym typeface="Lucida Sans"/>
              </a:defRPr>
            </a:lvl8pPr>
            <a:lvl9pPr indent="0" lvl="8" marL="0" algn="r">
              <a:spcBef>
                <a:spcPts val="0"/>
              </a:spcBef>
              <a:spcAft>
                <a:spcPts val="0"/>
              </a:spcAft>
              <a:buNone/>
              <a:defRPr sz="800">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15963" y="3751661"/>
            <a:ext cx="3802062" cy="1082278"/>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dk1"/>
              </a:solidFill>
              <a:latin typeface="Lucida Sans"/>
              <a:ea typeface="Lucida Sans"/>
              <a:cs typeface="Lucida Sans"/>
              <a:sym typeface="Lucida Sans"/>
            </a:endParaRPr>
          </a:p>
        </p:txBody>
      </p:sp>
      <p:sp>
        <p:nvSpPr>
          <p:cNvPr id="52" name="Google Shape;52;p13"/>
          <p:cNvSpPr/>
          <p:nvPr/>
        </p:nvSpPr>
        <p:spPr>
          <a:xfrm>
            <a:off x="-53974" y="4338638"/>
            <a:ext cx="3802063" cy="62865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dk1"/>
              </a:solidFill>
              <a:latin typeface="Lucida Sans"/>
              <a:ea typeface="Lucida Sans"/>
              <a:cs typeface="Lucida Sans"/>
              <a:sym typeface="Lucida Sans"/>
            </a:endParaRPr>
          </a:p>
        </p:txBody>
      </p:sp>
      <p:sp>
        <p:nvSpPr>
          <p:cNvPr id="53" name="Google Shape;53;p13"/>
          <p:cNvSpPr/>
          <p:nvPr/>
        </p:nvSpPr>
        <p:spPr>
          <a:xfrm>
            <a:off x="-6042" y="4343440"/>
            <a:ext cx="3402314" cy="810651"/>
          </a:xfrm>
          <a:prstGeom prst="rtTriangle">
            <a:avLst/>
          </a:prstGeom>
          <a:blipFill rotWithShape="1">
            <a:blip r:embed="rId1">
              <a:alphaModFix amt="50000"/>
            </a:blip>
            <a:tile algn="t" flip="none" tx="0" sx="50000" ty="0" sy="50000"/>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54" name="Google Shape;54;p13"/>
          <p:cNvCxnSpPr/>
          <p:nvPr/>
        </p:nvCxnSpPr>
        <p:spPr>
          <a:xfrm>
            <a:off x="-9237" y="4340804"/>
            <a:ext cx="3405509" cy="813287"/>
          </a:xfrm>
          <a:prstGeom prst="straightConnector1">
            <a:avLst/>
          </a:prstGeom>
          <a:noFill/>
          <a:ln cap="flat" cmpd="sng" w="12050">
            <a:solidFill>
              <a:srgbClr val="93C5D8"/>
            </a:solidFill>
            <a:prstDash val="solid"/>
            <a:miter lim="800000"/>
            <a:headEnd len="sm" w="sm" type="none"/>
            <a:tailEnd len="sm" w="sm" type="none"/>
          </a:ln>
        </p:spPr>
      </p:cxnSp>
      <p:sp>
        <p:nvSpPr>
          <p:cNvPr id="55" name="Google Shape;55;p13"/>
          <p:cNvSpPr txBox="1"/>
          <p:nvPr>
            <p:ph type="title"/>
          </p:nvPr>
        </p:nvSpPr>
        <p:spPr>
          <a:xfrm>
            <a:off x="457200" y="205978"/>
            <a:ext cx="8229600" cy="85725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3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100"/>
              <a:buNone/>
              <a:defRPr b="1" i="0" sz="3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100"/>
              <a:buNone/>
              <a:defRPr b="1" i="0" sz="3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100"/>
              <a:buNone/>
              <a:defRPr b="1" i="0" sz="3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100"/>
              <a:buNone/>
              <a:defRPr b="1" i="0" sz="3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100"/>
              <a:buNone/>
              <a:defRPr b="1" i="0" sz="3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100"/>
              <a:buNone/>
              <a:defRPr b="1" i="0" sz="3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100"/>
              <a:buNone/>
              <a:defRPr b="1" i="0" sz="3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100"/>
              <a:buNone/>
              <a:defRPr b="1" i="0" sz="3100" u="none" cap="none" strike="noStrike">
                <a:solidFill>
                  <a:schemeClr val="dk2"/>
                </a:solidFill>
                <a:latin typeface="Lucida Sans"/>
                <a:ea typeface="Lucida Sans"/>
                <a:cs typeface="Lucida Sans"/>
                <a:sym typeface="Lucida Sans"/>
              </a:defRPr>
            </a:lvl9pPr>
          </a:lstStyle>
          <a:p/>
        </p:txBody>
      </p:sp>
      <p:sp>
        <p:nvSpPr>
          <p:cNvPr id="56" name="Google Shape;56;p13"/>
          <p:cNvSpPr txBox="1"/>
          <p:nvPr>
            <p:ph idx="1" type="body"/>
          </p:nvPr>
        </p:nvSpPr>
        <p:spPr>
          <a:xfrm>
            <a:off x="457200" y="1110853"/>
            <a:ext cx="8229600" cy="3394471"/>
          </a:xfrm>
          <a:prstGeom prst="rect">
            <a:avLst/>
          </a:prstGeom>
          <a:noFill/>
          <a:ln>
            <a:noFill/>
          </a:ln>
        </p:spPr>
        <p:txBody>
          <a:bodyPr anchorCtr="0" anchor="t" bIns="34275" lIns="68575" spcFirstLastPara="1" rIns="68575" wrap="square" tIns="34275">
            <a:noAutofit/>
          </a:bodyPr>
          <a:lstStyle>
            <a:lvl1pPr indent="-317500" lvl="0" marL="457200" marR="0" rtl="0" algn="l">
              <a:spcBef>
                <a:spcPts val="300"/>
              </a:spcBef>
              <a:spcAft>
                <a:spcPts val="0"/>
              </a:spcAft>
              <a:buClr>
                <a:schemeClr val="accent1"/>
              </a:buClr>
              <a:buSzPts val="1400"/>
              <a:buFont typeface="Noto Sans Symbols"/>
              <a:buChar char="🞂"/>
              <a:defRPr b="0" i="0" sz="2000" u="none" cap="none" strike="noStrike">
                <a:solidFill>
                  <a:schemeClr val="dk1"/>
                </a:solidFill>
                <a:latin typeface="Lucida Sans"/>
                <a:ea typeface="Lucida Sans"/>
                <a:cs typeface="Lucida Sans"/>
                <a:sym typeface="Lucida Sans"/>
              </a:defRPr>
            </a:lvl1pPr>
            <a:lvl2pPr indent="-336550" lvl="1" marL="914400" marR="0" rtl="0" algn="l">
              <a:spcBef>
                <a:spcPts val="200"/>
              </a:spcBef>
              <a:spcAft>
                <a:spcPts val="0"/>
              </a:spcAft>
              <a:buClr>
                <a:schemeClr val="accent1"/>
              </a:buClr>
              <a:buSzPts val="1700"/>
              <a:buFont typeface="Verdana"/>
              <a:buChar char="◦"/>
              <a:defRPr b="0" i="0" sz="1700" u="none" cap="none" strike="noStrike">
                <a:solidFill>
                  <a:schemeClr val="dk1"/>
                </a:solidFill>
                <a:latin typeface="Lucida Sans"/>
                <a:ea typeface="Lucida Sans"/>
                <a:cs typeface="Lucida Sans"/>
                <a:sym typeface="Lucida Sans"/>
              </a:defRPr>
            </a:lvl2pPr>
            <a:lvl3pPr indent="-330200" lvl="2" marL="13716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ucida Sans"/>
                <a:ea typeface="Lucida Sans"/>
                <a:cs typeface="Lucida Sans"/>
                <a:sym typeface="Lucida Sans"/>
              </a:defRPr>
            </a:lvl3pPr>
            <a:lvl4pPr indent="-317500" lvl="3" marL="18288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ucida Sans"/>
                <a:ea typeface="Lucida Sans"/>
                <a:cs typeface="Lucida Sans"/>
                <a:sym typeface="Lucida Sans"/>
              </a:defRPr>
            </a:lvl4pPr>
            <a:lvl5pPr indent="-323850" lvl="4" marL="2286000" marR="0" rtl="0" algn="l">
              <a:spcBef>
                <a:spcPts val="300"/>
              </a:spcBef>
              <a:spcAft>
                <a:spcPts val="0"/>
              </a:spcAft>
              <a:buClr>
                <a:schemeClr val="accent2"/>
              </a:buClr>
              <a:buSzPts val="1500"/>
              <a:buFont typeface="Noto Sans Symbols"/>
              <a:buChar char="●"/>
              <a:defRPr b="0" i="0" sz="1500" u="none" cap="none" strike="noStrike">
                <a:solidFill>
                  <a:schemeClr val="dk1"/>
                </a:solidFill>
                <a:latin typeface="Lucida Sans"/>
                <a:ea typeface="Lucida Sans"/>
                <a:cs typeface="Lucida Sans"/>
                <a:sym typeface="Lucida Sans"/>
              </a:defRPr>
            </a:lvl5pPr>
            <a:lvl6pPr indent="-317500" lvl="5" marL="2743200" marR="0" rtl="0" algn="l">
              <a:spcBef>
                <a:spcPts val="300"/>
              </a:spcBef>
              <a:spcAft>
                <a:spcPts val="0"/>
              </a:spcAft>
              <a:buClr>
                <a:schemeClr val="accent3"/>
              </a:buClr>
              <a:buSzPts val="1400"/>
              <a:buFont typeface="Noto Sans Symbols"/>
              <a:buChar char="■"/>
              <a:defRPr b="0" i="0" sz="1400" u="none" cap="none" strike="noStrike">
                <a:solidFill>
                  <a:schemeClr val="dk1"/>
                </a:solidFill>
                <a:latin typeface="Lucida Sans"/>
                <a:ea typeface="Lucida Sans"/>
                <a:cs typeface="Lucida Sans"/>
                <a:sym typeface="Lucida Sans"/>
              </a:defRPr>
            </a:lvl6pPr>
            <a:lvl7pPr indent="-304800" lvl="6" marL="3200400" marR="0" rtl="0" algn="l">
              <a:spcBef>
                <a:spcPts val="300"/>
              </a:spcBef>
              <a:spcAft>
                <a:spcPts val="0"/>
              </a:spcAft>
              <a:buClr>
                <a:schemeClr val="accent3"/>
              </a:buClr>
              <a:buSzPts val="1200"/>
              <a:buFont typeface="Noto Sans Symbols"/>
              <a:buChar char="■"/>
              <a:defRPr b="0" i="0" sz="1200" u="none" cap="none" strike="noStrike">
                <a:solidFill>
                  <a:schemeClr val="dk1"/>
                </a:solidFill>
                <a:latin typeface="Lucida Sans"/>
                <a:ea typeface="Lucida Sans"/>
                <a:cs typeface="Lucida Sans"/>
                <a:sym typeface="Lucida Sans"/>
              </a:defRPr>
            </a:lvl7pPr>
            <a:lvl8pPr indent="-304800" lvl="7" marL="3657600" marR="0" rtl="0" algn="l">
              <a:spcBef>
                <a:spcPts val="300"/>
              </a:spcBef>
              <a:spcAft>
                <a:spcPts val="0"/>
              </a:spcAft>
              <a:buClr>
                <a:schemeClr val="accent3"/>
              </a:buClr>
              <a:buSzPts val="1200"/>
              <a:buFont typeface="Noto Sans Symbols"/>
              <a:buChar char="■"/>
              <a:defRPr b="0" i="0" sz="1200" u="none" cap="none" strike="noStrike">
                <a:solidFill>
                  <a:schemeClr val="dk1"/>
                </a:solidFill>
                <a:latin typeface="Lucida Sans"/>
                <a:ea typeface="Lucida Sans"/>
                <a:cs typeface="Lucida Sans"/>
                <a:sym typeface="Lucida Sans"/>
              </a:defRPr>
            </a:lvl8pPr>
            <a:lvl9pPr indent="-304800" lvl="8" marL="4114800" marR="0" rtl="0" algn="l">
              <a:spcBef>
                <a:spcPts val="300"/>
              </a:spcBef>
              <a:spcAft>
                <a:spcPts val="0"/>
              </a:spcAft>
              <a:buClr>
                <a:schemeClr val="accent3"/>
              </a:buClr>
              <a:buSzPts val="1200"/>
              <a:buFont typeface="Noto Sans Symbols"/>
              <a:buChar char="■"/>
              <a:defRPr b="0" i="0" sz="1200" u="none" cap="none" strike="noStrike">
                <a:solidFill>
                  <a:schemeClr val="dk1"/>
                </a:solidFill>
                <a:latin typeface="Lucida Sans"/>
                <a:ea typeface="Lucida Sans"/>
                <a:cs typeface="Lucida Sans"/>
                <a:sym typeface="Lucida Sans"/>
              </a:defRPr>
            </a:lvl9pPr>
          </a:lstStyle>
          <a:p/>
        </p:txBody>
      </p:sp>
      <p:sp>
        <p:nvSpPr>
          <p:cNvPr id="57" name="Google Shape;57;p13"/>
          <p:cNvSpPr txBox="1"/>
          <p:nvPr>
            <p:ph idx="10" type="dt"/>
          </p:nvPr>
        </p:nvSpPr>
        <p:spPr>
          <a:xfrm>
            <a:off x="6727825" y="4806554"/>
            <a:ext cx="1919288" cy="273844"/>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Lucida Sans"/>
                <a:ea typeface="Lucida Sans"/>
                <a:cs typeface="Lucida Sans"/>
                <a:sym typeface="Lucida Sans"/>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8" name="Google Shape;58;p13"/>
          <p:cNvSpPr txBox="1"/>
          <p:nvPr>
            <p:ph idx="11" type="ftr"/>
          </p:nvPr>
        </p:nvSpPr>
        <p:spPr>
          <a:xfrm>
            <a:off x="4379913" y="4806554"/>
            <a:ext cx="2351087" cy="273844"/>
          </a:xfrm>
          <a:prstGeom prst="rect">
            <a:avLst/>
          </a:prstGeom>
          <a:noFill/>
          <a:ln>
            <a:noFill/>
          </a:ln>
        </p:spPr>
        <p:txBody>
          <a:bodyPr anchorCtr="0" anchor="b"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Lucida Sans"/>
                <a:ea typeface="Lucida Sans"/>
                <a:cs typeface="Lucida Sans"/>
                <a:sym typeface="Lucida Sans"/>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9" name="Google Shape;59;p13"/>
          <p:cNvSpPr txBox="1"/>
          <p:nvPr>
            <p:ph idx="12" type="sldNum"/>
          </p:nvPr>
        </p:nvSpPr>
        <p:spPr>
          <a:xfrm>
            <a:off x="8647113" y="4806554"/>
            <a:ext cx="366712" cy="273844"/>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spcAft>
                <a:spcPts val="0"/>
              </a:spcAft>
              <a:buNone/>
              <a:defRPr b="0" i="0" sz="800" u="none" cap="none" strike="noStrike">
                <a:solidFill>
                  <a:schemeClr val="dk1"/>
                </a:solidFill>
                <a:latin typeface="Lucida Sans"/>
                <a:ea typeface="Lucida Sans"/>
                <a:cs typeface="Lucida Sans"/>
                <a:sym typeface="Lucida Sans"/>
              </a:defRPr>
            </a:lvl1pPr>
            <a:lvl2pPr indent="0" lvl="1" marL="0" marR="0" rtl="0" algn="r">
              <a:spcBef>
                <a:spcPts val="0"/>
              </a:spcBef>
              <a:spcAft>
                <a:spcPts val="0"/>
              </a:spcAft>
              <a:buNone/>
              <a:defRPr b="0" i="0" sz="800" u="none" cap="none" strike="noStrike">
                <a:solidFill>
                  <a:schemeClr val="dk1"/>
                </a:solidFill>
                <a:latin typeface="Lucida Sans"/>
                <a:ea typeface="Lucida Sans"/>
                <a:cs typeface="Lucida Sans"/>
                <a:sym typeface="Lucida Sans"/>
              </a:defRPr>
            </a:lvl2pPr>
            <a:lvl3pPr indent="0" lvl="2" marL="0" marR="0" rtl="0" algn="r">
              <a:spcBef>
                <a:spcPts val="0"/>
              </a:spcBef>
              <a:spcAft>
                <a:spcPts val="0"/>
              </a:spcAft>
              <a:buNone/>
              <a:defRPr b="0" i="0" sz="800" u="none" cap="none" strike="noStrike">
                <a:solidFill>
                  <a:schemeClr val="dk1"/>
                </a:solidFill>
                <a:latin typeface="Lucida Sans"/>
                <a:ea typeface="Lucida Sans"/>
                <a:cs typeface="Lucida Sans"/>
                <a:sym typeface="Lucida Sans"/>
              </a:defRPr>
            </a:lvl3pPr>
            <a:lvl4pPr indent="0" lvl="3" marL="0" marR="0" rtl="0" algn="r">
              <a:spcBef>
                <a:spcPts val="0"/>
              </a:spcBef>
              <a:spcAft>
                <a:spcPts val="0"/>
              </a:spcAft>
              <a:buNone/>
              <a:defRPr b="0" i="0" sz="800" u="none" cap="none" strike="noStrike">
                <a:solidFill>
                  <a:schemeClr val="dk1"/>
                </a:solidFill>
                <a:latin typeface="Lucida Sans"/>
                <a:ea typeface="Lucida Sans"/>
                <a:cs typeface="Lucida Sans"/>
                <a:sym typeface="Lucida Sans"/>
              </a:defRPr>
            </a:lvl4pPr>
            <a:lvl5pPr indent="0" lvl="4" marL="0" marR="0" rtl="0" algn="r">
              <a:spcBef>
                <a:spcPts val="0"/>
              </a:spcBef>
              <a:spcAft>
                <a:spcPts val="0"/>
              </a:spcAft>
              <a:buNone/>
              <a:defRPr b="0" i="0" sz="800" u="none" cap="none" strike="noStrike">
                <a:solidFill>
                  <a:schemeClr val="dk1"/>
                </a:solidFill>
                <a:latin typeface="Lucida Sans"/>
                <a:ea typeface="Lucida Sans"/>
                <a:cs typeface="Lucida Sans"/>
                <a:sym typeface="Lucida Sans"/>
              </a:defRPr>
            </a:lvl5pPr>
            <a:lvl6pPr indent="0" lvl="5" marL="0" marR="0" rtl="0" algn="r">
              <a:spcBef>
                <a:spcPts val="0"/>
              </a:spcBef>
              <a:spcAft>
                <a:spcPts val="0"/>
              </a:spcAft>
              <a:buNone/>
              <a:defRPr b="0" i="0" sz="800" u="none" cap="none" strike="noStrike">
                <a:solidFill>
                  <a:schemeClr val="dk1"/>
                </a:solidFill>
                <a:latin typeface="Lucida Sans"/>
                <a:ea typeface="Lucida Sans"/>
                <a:cs typeface="Lucida Sans"/>
                <a:sym typeface="Lucida Sans"/>
              </a:defRPr>
            </a:lvl6pPr>
            <a:lvl7pPr indent="0" lvl="6" marL="0" marR="0" rtl="0" algn="r">
              <a:spcBef>
                <a:spcPts val="0"/>
              </a:spcBef>
              <a:spcAft>
                <a:spcPts val="0"/>
              </a:spcAft>
              <a:buNone/>
              <a:defRPr b="0" i="0" sz="800" u="none" cap="none" strike="noStrike">
                <a:solidFill>
                  <a:schemeClr val="dk1"/>
                </a:solidFill>
                <a:latin typeface="Lucida Sans"/>
                <a:ea typeface="Lucida Sans"/>
                <a:cs typeface="Lucida Sans"/>
                <a:sym typeface="Lucida Sans"/>
              </a:defRPr>
            </a:lvl7pPr>
            <a:lvl8pPr indent="0" lvl="7" marL="0" marR="0" rtl="0" algn="r">
              <a:spcBef>
                <a:spcPts val="0"/>
              </a:spcBef>
              <a:spcAft>
                <a:spcPts val="0"/>
              </a:spcAft>
              <a:buNone/>
              <a:defRPr b="0" i="0" sz="800" u="none" cap="none" strike="noStrike">
                <a:solidFill>
                  <a:schemeClr val="dk1"/>
                </a:solidFill>
                <a:latin typeface="Lucida Sans"/>
                <a:ea typeface="Lucida Sans"/>
                <a:cs typeface="Lucida Sans"/>
                <a:sym typeface="Lucida Sans"/>
              </a:defRPr>
            </a:lvl8pPr>
            <a:lvl9pPr indent="0" lvl="8" marL="0" marR="0" rtl="0" algn="r">
              <a:spcBef>
                <a:spcPts val="0"/>
              </a:spcBef>
              <a:spcAft>
                <a:spcPts val="0"/>
              </a:spcAft>
              <a:buNone/>
              <a:defRPr b="0" i="0" sz="800" u="none" cap="none" strike="noStrik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tatweb.stanford.edu/~jtaylo/courses/stats202/ensemble.html" TargetMode="External"/><Relationship Id="rId4" Type="http://schemas.openxmlformats.org/officeDocument/2006/relationships/hyperlink" Target="https://www.youtube.com/watch?v=XLNsl1Da5MA&amp;t=752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ctrTitle"/>
          </p:nvPr>
        </p:nvSpPr>
        <p:spPr>
          <a:xfrm>
            <a:off x="1657350" y="571501"/>
            <a:ext cx="5829300" cy="3311431"/>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r>
              <a:rPr lang="en" sz="2700">
                <a:solidFill>
                  <a:schemeClr val="dk1"/>
                </a:solidFill>
                <a:latin typeface="Times New Roman"/>
                <a:ea typeface="Times New Roman"/>
                <a:cs typeface="Times New Roman"/>
                <a:sym typeface="Times New Roman"/>
              </a:rPr>
              <a:t>IMDB Movie Rating Prediction</a:t>
            </a:r>
            <a:br>
              <a:rPr lang="en" sz="2700">
                <a:solidFill>
                  <a:schemeClr val="dk1"/>
                </a:solidFill>
                <a:latin typeface="Times New Roman"/>
                <a:ea typeface="Times New Roman"/>
                <a:cs typeface="Times New Roman"/>
                <a:sym typeface="Times New Roman"/>
              </a:rPr>
            </a:br>
            <a:r>
              <a:rPr lang="en" sz="2700">
                <a:solidFill>
                  <a:schemeClr val="dk1"/>
                </a:solidFill>
                <a:latin typeface="Times New Roman"/>
                <a:ea typeface="Times New Roman"/>
                <a:cs typeface="Times New Roman"/>
                <a:sym typeface="Times New Roman"/>
              </a:rPr>
              <a:t>-</a:t>
            </a:r>
            <a:r>
              <a:rPr lang="en" sz="2100">
                <a:solidFill>
                  <a:schemeClr val="dk1"/>
                </a:solidFill>
                <a:latin typeface="Times New Roman"/>
                <a:ea typeface="Times New Roman"/>
                <a:cs typeface="Times New Roman"/>
                <a:sym typeface="Times New Roman"/>
              </a:rPr>
              <a:t>Presented by-</a:t>
            </a:r>
            <a:br>
              <a:rPr lang="en" sz="2100">
                <a:solidFill>
                  <a:schemeClr val="dk1"/>
                </a:solidFill>
                <a:latin typeface="Times New Roman"/>
                <a:ea typeface="Times New Roman"/>
                <a:cs typeface="Times New Roman"/>
                <a:sym typeface="Times New Roman"/>
              </a:rPr>
            </a:br>
            <a:br>
              <a:rPr lang="en" sz="2100">
                <a:solidFill>
                  <a:schemeClr val="dk1"/>
                </a:solidFill>
                <a:latin typeface="Times New Roman"/>
                <a:ea typeface="Times New Roman"/>
                <a:cs typeface="Times New Roman"/>
                <a:sym typeface="Times New Roman"/>
              </a:rPr>
            </a:br>
            <a:r>
              <a:rPr lang="en" sz="2100">
                <a:solidFill>
                  <a:schemeClr val="dk1"/>
                </a:solidFill>
                <a:latin typeface="Times New Roman"/>
                <a:ea typeface="Times New Roman"/>
                <a:cs typeface="Times New Roman"/>
                <a:sym typeface="Times New Roman"/>
              </a:rPr>
              <a:t>Karthikeya T          		   116A3023</a:t>
            </a:r>
            <a:br>
              <a:rPr lang="en" sz="2100">
                <a:solidFill>
                  <a:schemeClr val="dk1"/>
                </a:solidFill>
                <a:latin typeface="Times New Roman"/>
                <a:ea typeface="Times New Roman"/>
                <a:cs typeface="Times New Roman"/>
                <a:sym typeface="Times New Roman"/>
              </a:rPr>
            </a:br>
            <a:r>
              <a:rPr lang="en" sz="2100">
                <a:solidFill>
                  <a:schemeClr val="dk1"/>
                </a:solidFill>
                <a:latin typeface="Times New Roman"/>
                <a:ea typeface="Times New Roman"/>
                <a:cs typeface="Times New Roman"/>
                <a:sym typeface="Times New Roman"/>
              </a:rPr>
              <a:t>Shwetha M              		   116A3033</a:t>
            </a:r>
            <a:br>
              <a:rPr lang="en" sz="2100">
                <a:solidFill>
                  <a:schemeClr val="dk1"/>
                </a:solidFill>
                <a:latin typeface="Times New Roman"/>
                <a:ea typeface="Times New Roman"/>
                <a:cs typeface="Times New Roman"/>
                <a:sym typeface="Times New Roman"/>
              </a:rPr>
            </a:br>
            <a:r>
              <a:rPr lang="en" sz="2100">
                <a:solidFill>
                  <a:schemeClr val="dk1"/>
                </a:solidFill>
                <a:latin typeface="Times New Roman"/>
                <a:ea typeface="Times New Roman"/>
                <a:cs typeface="Times New Roman"/>
                <a:sym typeface="Times New Roman"/>
              </a:rPr>
              <a:t>Princy N                    	   116A3037</a:t>
            </a:r>
            <a:br>
              <a:rPr lang="en" sz="2100">
                <a:solidFill>
                  <a:schemeClr val="dk1"/>
                </a:solidFill>
                <a:latin typeface="Times New Roman"/>
                <a:ea typeface="Times New Roman"/>
                <a:cs typeface="Times New Roman"/>
                <a:sym typeface="Times New Roman"/>
              </a:rPr>
            </a:br>
            <a:br>
              <a:rPr lang="en" sz="2300">
                <a:solidFill>
                  <a:schemeClr val="dk1"/>
                </a:solidFill>
                <a:latin typeface="Times New Roman"/>
                <a:ea typeface="Times New Roman"/>
                <a:cs typeface="Times New Roman"/>
                <a:sym typeface="Times New Roman"/>
              </a:rPr>
            </a:br>
            <a:r>
              <a:rPr lang="en" sz="2100">
                <a:solidFill>
                  <a:schemeClr val="dk1"/>
                </a:solidFill>
                <a:latin typeface="Times New Roman"/>
                <a:ea typeface="Times New Roman"/>
                <a:cs typeface="Times New Roman"/>
                <a:sym typeface="Times New Roman"/>
              </a:rPr>
              <a:t>Under Guidance of</a:t>
            </a:r>
            <a:br>
              <a:rPr lang="en" sz="2100">
                <a:solidFill>
                  <a:schemeClr val="dk1"/>
                </a:solidFill>
                <a:latin typeface="Times New Roman"/>
                <a:ea typeface="Times New Roman"/>
                <a:cs typeface="Times New Roman"/>
                <a:sym typeface="Times New Roman"/>
              </a:rPr>
            </a:br>
            <a:r>
              <a:rPr lang="en" sz="2100">
                <a:solidFill>
                  <a:schemeClr val="dk1"/>
                </a:solidFill>
                <a:latin typeface="Times New Roman"/>
                <a:ea typeface="Times New Roman"/>
                <a:cs typeface="Times New Roman"/>
                <a:sym typeface="Times New Roman"/>
              </a:rPr>
              <a:t>Prof. Seema Redekar</a:t>
            </a:r>
            <a:endParaRPr sz="1100">
              <a:latin typeface="Times New Roman"/>
              <a:ea typeface="Times New Roman"/>
              <a:cs typeface="Times New Roman"/>
              <a:sym typeface="Times New Roman"/>
            </a:endParaRPr>
          </a:p>
        </p:txBody>
      </p:sp>
      <p:pic>
        <p:nvPicPr>
          <p:cNvPr id="148" name="Google Shape;148;p25"/>
          <p:cNvPicPr preferRelativeResize="0"/>
          <p:nvPr/>
        </p:nvPicPr>
        <p:blipFill rotWithShape="1">
          <a:blip r:embed="rId3">
            <a:alphaModFix/>
          </a:blip>
          <a:srcRect b="0" l="0" r="0" t="0"/>
          <a:stretch/>
        </p:blipFill>
        <p:spPr>
          <a:xfrm>
            <a:off x="114300" y="114300"/>
            <a:ext cx="800100" cy="457200"/>
          </a:xfrm>
          <a:prstGeom prst="rect">
            <a:avLst/>
          </a:prstGeom>
          <a:noFill/>
          <a:ln>
            <a:noFill/>
          </a:ln>
        </p:spPr>
      </p:pic>
      <p:sp>
        <p:nvSpPr>
          <p:cNvPr id="149" name="Google Shape;149;p25"/>
          <p:cNvSpPr txBox="1"/>
          <p:nvPr/>
        </p:nvSpPr>
        <p:spPr>
          <a:xfrm flipH="1">
            <a:off x="2180272" y="156002"/>
            <a:ext cx="4783456" cy="41549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i="0" lang="en" sz="2300" u="none" cap="none" strike="noStrike">
                <a:solidFill>
                  <a:schemeClr val="dk1"/>
                </a:solidFill>
                <a:latin typeface="Times New Roman"/>
                <a:ea typeface="Times New Roman"/>
                <a:cs typeface="Times New Roman"/>
                <a:sym typeface="Times New Roman"/>
              </a:rPr>
              <a:t>R Mini Project Presentation</a:t>
            </a:r>
            <a:endParaRPr sz="1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idx="1" type="body"/>
          </p:nvPr>
        </p:nvSpPr>
        <p:spPr>
          <a:xfrm>
            <a:off x="197775" y="2972225"/>
            <a:ext cx="2493900" cy="379500"/>
          </a:xfrm>
          <a:prstGeom prst="rect">
            <a:avLst/>
          </a:prstGeom>
        </p:spPr>
        <p:txBody>
          <a:bodyPr anchorCtr="0" anchor="ctr" bIns="34275" lIns="137150" spcFirstLastPara="1" rIns="68575" wrap="square" tIns="34275">
            <a:noAutofit/>
          </a:bodyPr>
          <a:lstStyle/>
          <a:p>
            <a:pPr indent="457200" lvl="0" marL="457200" rtl="0" algn="l">
              <a:spcBef>
                <a:spcPts val="300"/>
              </a:spcBef>
              <a:spcAft>
                <a:spcPts val="0"/>
              </a:spcAft>
              <a:buNone/>
            </a:pPr>
            <a:r>
              <a:rPr lang="en" sz="1600">
                <a:latin typeface="Times New Roman"/>
                <a:ea typeface="Times New Roman"/>
                <a:cs typeface="Times New Roman"/>
                <a:sym typeface="Times New Roman"/>
              </a:rPr>
              <a:t>KNN </a:t>
            </a:r>
            <a:endParaRPr sz="1600">
              <a:latin typeface="Times New Roman"/>
              <a:ea typeface="Times New Roman"/>
              <a:cs typeface="Times New Roman"/>
              <a:sym typeface="Times New Roman"/>
            </a:endParaRPr>
          </a:p>
        </p:txBody>
      </p:sp>
      <p:sp>
        <p:nvSpPr>
          <p:cNvPr id="220" name="Google Shape;220;p34"/>
          <p:cNvSpPr txBox="1"/>
          <p:nvPr>
            <p:ph type="title"/>
          </p:nvPr>
        </p:nvSpPr>
        <p:spPr>
          <a:xfrm>
            <a:off x="457200" y="204788"/>
            <a:ext cx="8229600" cy="857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1800"/>
              <a:t>SUMMARY</a:t>
            </a:r>
            <a:endParaRPr sz="1800"/>
          </a:p>
        </p:txBody>
      </p:sp>
      <p:sp>
        <p:nvSpPr>
          <p:cNvPr id="221" name="Google Shape;221;p34"/>
          <p:cNvSpPr txBox="1"/>
          <p:nvPr>
            <p:ph idx="2" type="body"/>
          </p:nvPr>
        </p:nvSpPr>
        <p:spPr>
          <a:xfrm>
            <a:off x="6157275" y="2972225"/>
            <a:ext cx="2668500" cy="379500"/>
          </a:xfrm>
          <a:prstGeom prst="rect">
            <a:avLst/>
          </a:prstGeom>
        </p:spPr>
        <p:txBody>
          <a:bodyPr anchorCtr="0" anchor="ctr" bIns="34275" lIns="137150" spcFirstLastPara="1" rIns="68575" wrap="square" tIns="34275">
            <a:noAutofit/>
          </a:bodyPr>
          <a:lstStyle/>
          <a:p>
            <a:pPr indent="0" lvl="0" marL="0" rtl="0" algn="l">
              <a:spcBef>
                <a:spcPts val="300"/>
              </a:spcBef>
              <a:spcAft>
                <a:spcPts val="0"/>
              </a:spcAft>
              <a:buNone/>
            </a:pPr>
            <a:r>
              <a:rPr lang="en"/>
              <a:t>       </a:t>
            </a:r>
            <a:r>
              <a:rPr lang="en" sz="1600">
                <a:latin typeface="Times New Roman"/>
                <a:ea typeface="Times New Roman"/>
                <a:cs typeface="Times New Roman"/>
                <a:sym typeface="Times New Roman"/>
              </a:rPr>
              <a:t>Random Forest</a:t>
            </a:r>
            <a:endParaRPr sz="1600">
              <a:latin typeface="Times New Roman"/>
              <a:ea typeface="Times New Roman"/>
              <a:cs typeface="Times New Roman"/>
              <a:sym typeface="Times New Roman"/>
            </a:endParaRPr>
          </a:p>
        </p:txBody>
      </p:sp>
      <p:sp>
        <p:nvSpPr>
          <p:cNvPr id="222" name="Google Shape;222;p34"/>
          <p:cNvSpPr txBox="1"/>
          <p:nvPr>
            <p:ph idx="3" type="body"/>
          </p:nvPr>
        </p:nvSpPr>
        <p:spPr>
          <a:xfrm>
            <a:off x="197775" y="1841825"/>
            <a:ext cx="2493900" cy="1130400"/>
          </a:xfrm>
          <a:prstGeom prst="rect">
            <a:avLst/>
          </a:prstGeom>
        </p:spPr>
        <p:txBody>
          <a:bodyPr anchorCtr="0" anchor="t" bIns="34275" lIns="68575" spcFirstLastPara="1" rIns="68575" wrap="square" tIns="34275">
            <a:noAutofit/>
          </a:bodyPr>
          <a:lstStyle/>
          <a:p>
            <a:pPr indent="0" lvl="0" marL="0" rtl="0" algn="l">
              <a:lnSpc>
                <a:spcPct val="115000"/>
              </a:lnSpc>
              <a:spcBef>
                <a:spcPts val="300"/>
              </a:spcBef>
              <a:spcAft>
                <a:spcPts val="0"/>
              </a:spcAft>
              <a:buClr>
                <a:schemeClr val="dk1"/>
              </a:buClr>
              <a:buSzPts val="1100"/>
              <a:buFont typeface="Arial"/>
              <a:buNone/>
            </a:pPr>
            <a:r>
              <a:rPr lang="en" sz="1200">
                <a:latin typeface="Times New Roman"/>
                <a:ea typeface="Times New Roman"/>
                <a:cs typeface="Times New Roman"/>
                <a:sym typeface="Times New Roman"/>
              </a:rPr>
              <a:t>Through KNN,we tried to predict the accuracy for different values and found the highest accuracy rate for K=16 as </a:t>
            </a:r>
            <a:r>
              <a:rPr b="1" lang="en" sz="1200">
                <a:latin typeface="Times New Roman"/>
                <a:ea typeface="Times New Roman"/>
                <a:cs typeface="Times New Roman"/>
                <a:sym typeface="Times New Roman"/>
              </a:rPr>
              <a:t>78.71%.</a:t>
            </a:r>
            <a:endParaRPr b="1" sz="1200">
              <a:latin typeface="Times New Roman"/>
              <a:ea typeface="Times New Roman"/>
              <a:cs typeface="Times New Roman"/>
              <a:sym typeface="Times New Roman"/>
            </a:endParaRPr>
          </a:p>
          <a:p>
            <a:pPr indent="0" lvl="0" marL="0" rtl="0" algn="l">
              <a:spcBef>
                <a:spcPts val="300"/>
              </a:spcBef>
              <a:spcAft>
                <a:spcPts val="0"/>
              </a:spcAft>
              <a:buNone/>
            </a:pPr>
            <a:r>
              <a:t/>
            </a:r>
            <a:endParaRPr/>
          </a:p>
        </p:txBody>
      </p:sp>
      <p:sp>
        <p:nvSpPr>
          <p:cNvPr id="223" name="Google Shape;223;p34"/>
          <p:cNvSpPr txBox="1"/>
          <p:nvPr>
            <p:ph idx="4" type="body"/>
          </p:nvPr>
        </p:nvSpPr>
        <p:spPr>
          <a:xfrm>
            <a:off x="6157275" y="1841825"/>
            <a:ext cx="2668500" cy="1130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Random forest algorithm on our dataset and found the prediction accuracy is </a:t>
            </a:r>
            <a:r>
              <a:rPr b="1" lang="en" sz="1200">
                <a:latin typeface="Times New Roman"/>
                <a:ea typeface="Times New Roman"/>
                <a:cs typeface="Times New Roman"/>
                <a:sym typeface="Times New Roman"/>
              </a:rPr>
              <a:t>82.64%</a:t>
            </a:r>
            <a:r>
              <a:rPr lang="en" sz="1200">
                <a:latin typeface="Times New Roman"/>
                <a:ea typeface="Times New Roman"/>
                <a:cs typeface="Times New Roman"/>
                <a:sym typeface="Times New Roman"/>
              </a:rPr>
              <a:t> which is the highest and best accuracy compared to the above.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24" name="Google Shape;224;p34"/>
          <p:cNvSpPr txBox="1"/>
          <p:nvPr>
            <p:ph idx="3" type="body"/>
          </p:nvPr>
        </p:nvSpPr>
        <p:spPr>
          <a:xfrm>
            <a:off x="3090225" y="1841825"/>
            <a:ext cx="2668500" cy="1130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 Next we used is CART(Classification and Regression Tree)algorithm using RPART function,we found the accuracy to be</a:t>
            </a:r>
            <a:r>
              <a:rPr b="1" lang="en" sz="1200">
                <a:latin typeface="Times New Roman"/>
                <a:ea typeface="Times New Roman"/>
                <a:cs typeface="Times New Roman"/>
                <a:sym typeface="Times New Roman"/>
              </a:rPr>
              <a:t> 77.77%.</a:t>
            </a:r>
            <a:r>
              <a:rPr lang="en" sz="1200">
                <a:latin typeface="Times New Roman"/>
                <a:ea typeface="Times New Roman"/>
                <a:cs typeface="Times New Roman"/>
                <a:sym typeface="Times New Roman"/>
              </a:rPr>
              <a:t>and error rate of </a:t>
            </a:r>
            <a:r>
              <a:rPr b="1" lang="en" sz="1200">
                <a:latin typeface="Times New Roman"/>
                <a:ea typeface="Times New Roman"/>
                <a:cs typeface="Times New Roman"/>
                <a:sym typeface="Times New Roman"/>
              </a:rPr>
              <a:t>22.22%.</a:t>
            </a:r>
            <a:endParaRPr b="1" sz="1200">
              <a:latin typeface="Times New Roman"/>
              <a:ea typeface="Times New Roman"/>
              <a:cs typeface="Times New Roman"/>
              <a:sym typeface="Times New Roman"/>
            </a:endParaRPr>
          </a:p>
          <a:p>
            <a:pPr indent="0" lvl="0" marL="0" rtl="0" algn="l">
              <a:spcBef>
                <a:spcPts val="300"/>
              </a:spcBef>
              <a:spcAft>
                <a:spcPts val="0"/>
              </a:spcAft>
              <a:buNone/>
            </a:pPr>
            <a:r>
              <a:t/>
            </a:r>
            <a:endParaRPr/>
          </a:p>
        </p:txBody>
      </p:sp>
      <p:sp>
        <p:nvSpPr>
          <p:cNvPr id="225" name="Google Shape;225;p34"/>
          <p:cNvSpPr txBox="1"/>
          <p:nvPr>
            <p:ph idx="1" type="body"/>
          </p:nvPr>
        </p:nvSpPr>
        <p:spPr>
          <a:xfrm>
            <a:off x="3090225" y="2972225"/>
            <a:ext cx="2668500" cy="379500"/>
          </a:xfrm>
          <a:prstGeom prst="rect">
            <a:avLst/>
          </a:prstGeom>
        </p:spPr>
        <p:txBody>
          <a:bodyPr anchorCtr="0" anchor="ctr" bIns="34275" lIns="137150" spcFirstLastPara="1" rIns="68575" wrap="square" tIns="34275">
            <a:noAutofit/>
          </a:bodyPr>
          <a:lstStyle/>
          <a:p>
            <a:pPr indent="457200" lvl="0" marL="457200" rtl="0" algn="l">
              <a:spcBef>
                <a:spcPts val="300"/>
              </a:spcBef>
              <a:spcAft>
                <a:spcPts val="0"/>
              </a:spcAft>
              <a:buNone/>
            </a:pPr>
            <a:r>
              <a:rPr lang="en" sz="1600">
                <a:latin typeface="Times New Roman"/>
                <a:ea typeface="Times New Roman"/>
                <a:cs typeface="Times New Roman"/>
                <a:sym typeface="Times New Roman"/>
              </a:rPr>
              <a:t>CART</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idx="1" type="body"/>
          </p:nvPr>
        </p:nvSpPr>
        <p:spPr>
          <a:xfrm>
            <a:off x="98650" y="691350"/>
            <a:ext cx="8588100" cy="3760800"/>
          </a:xfrm>
          <a:prstGeom prst="rect">
            <a:avLst/>
          </a:prstGeom>
        </p:spPr>
        <p:txBody>
          <a:bodyPr anchorCtr="0" anchor="t" bIns="34275" lIns="68575" spcFirstLastPara="1" rIns="68575" wrap="square" tIns="34275">
            <a:noAutofit/>
          </a:bodyPr>
          <a:lstStyle/>
          <a:p>
            <a:pPr indent="-311150" lvl="0" marL="457200" rtl="0" algn="l">
              <a:lnSpc>
                <a:spcPct val="150000"/>
              </a:lnSpc>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Finally we conclude by deducing that Random Forest can predict the highest accuracy on this dataset on the optimal variables considered by highest </a:t>
            </a:r>
            <a:r>
              <a:rPr lang="en" sz="1300">
                <a:solidFill>
                  <a:srgbClr val="000000"/>
                </a:solidFill>
                <a:latin typeface="Times New Roman"/>
                <a:ea typeface="Times New Roman"/>
                <a:cs typeface="Times New Roman"/>
                <a:sym typeface="Times New Roman"/>
              </a:rPr>
              <a:t>correlation</a:t>
            </a:r>
            <a:r>
              <a:rPr lang="en" sz="1300">
                <a:solidFill>
                  <a:srgbClr val="000000"/>
                </a:solidFill>
                <a:latin typeface="Times New Roman"/>
                <a:ea typeface="Times New Roman"/>
                <a:cs typeface="Times New Roman"/>
                <a:sym typeface="Times New Roman"/>
              </a:rPr>
              <a:t> values. </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Thus, we can now predict the rating and the greatness of  a movies before its released in cinema without relying on  critics review or on own human instincts.</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We can use this predictive model on any new dataset having the same variables for optimal solution.</a:t>
            </a:r>
            <a:endParaRPr sz="1300">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 For future scope we can predict the  movie ratings even deeper based on other factors like the history of production house having it as a categorical factor.</a:t>
            </a:r>
            <a:endParaRPr sz="13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endParaRPr>
          </a:p>
        </p:txBody>
      </p:sp>
      <p:sp>
        <p:nvSpPr>
          <p:cNvPr id="231" name="Google Shape;231;p35"/>
          <p:cNvSpPr txBox="1"/>
          <p:nvPr>
            <p:ph type="title"/>
          </p:nvPr>
        </p:nvSpPr>
        <p:spPr>
          <a:xfrm>
            <a:off x="0" y="180151"/>
            <a:ext cx="8229600" cy="511200"/>
          </a:xfrm>
          <a:prstGeom prst="rect">
            <a:avLst/>
          </a:prstGeom>
        </p:spPr>
        <p:txBody>
          <a:bodyPr anchorCtr="0" anchor="ctr" bIns="34275" lIns="68575" spcFirstLastPara="1" rIns="68575" wrap="square" tIns="34275">
            <a:noAutofit/>
          </a:bodyPr>
          <a:lstStyle/>
          <a:p>
            <a:pPr indent="0" lvl="0" marL="279400" rtl="0" algn="l">
              <a:spcBef>
                <a:spcPts val="300"/>
              </a:spcBef>
              <a:spcAft>
                <a:spcPts val="0"/>
              </a:spcAft>
              <a:buNone/>
            </a:pPr>
            <a:r>
              <a:t/>
            </a:r>
            <a:endParaRPr b="0" sz="1100">
              <a:solidFill>
                <a:srgbClr val="000000"/>
              </a:solidFill>
            </a:endParaRPr>
          </a:p>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CONCLUSION</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idx="1" type="body"/>
          </p:nvPr>
        </p:nvSpPr>
        <p:spPr>
          <a:xfrm>
            <a:off x="353525" y="799800"/>
            <a:ext cx="8333400" cy="37056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sz="1100">
                <a:latin typeface="Times New Roman"/>
                <a:ea typeface="Times New Roman"/>
                <a:cs typeface="Times New Roman"/>
                <a:sym typeface="Times New Roman"/>
              </a:rPr>
              <a:t>[1] </a:t>
            </a:r>
            <a:r>
              <a:rPr lang="en" sz="1100">
                <a:solidFill>
                  <a:srgbClr val="222222"/>
                </a:solidFill>
                <a:highlight>
                  <a:srgbClr val="FFFFFF"/>
                </a:highlight>
                <a:latin typeface="Times New Roman"/>
                <a:ea typeface="Times New Roman"/>
                <a:cs typeface="Times New Roman"/>
                <a:sym typeface="Times New Roman"/>
              </a:rPr>
              <a:t>Mestyán, Márton, Taha Yasseri, and János Kertész. "</a:t>
            </a:r>
            <a:r>
              <a:rPr i="1" lang="en" sz="1100">
                <a:solidFill>
                  <a:srgbClr val="222222"/>
                </a:solidFill>
                <a:highlight>
                  <a:srgbClr val="FFFFFF"/>
                </a:highlight>
                <a:latin typeface="Times New Roman"/>
                <a:ea typeface="Times New Roman"/>
                <a:cs typeface="Times New Roman"/>
                <a:sym typeface="Times New Roman"/>
              </a:rPr>
              <a:t>Early prediction of movie box office success based on Wikipedia activity big data</a:t>
            </a:r>
            <a:r>
              <a:rPr lang="en" sz="1100">
                <a:solidFill>
                  <a:srgbClr val="222222"/>
                </a:solidFill>
                <a:highlight>
                  <a:srgbClr val="FFFFFF"/>
                </a:highlight>
                <a:latin typeface="Times New Roman"/>
                <a:ea typeface="Times New Roman"/>
                <a:cs typeface="Times New Roman"/>
                <a:sym typeface="Times New Roman"/>
              </a:rPr>
              <a:t>." </a:t>
            </a:r>
            <a:r>
              <a:rPr i="1" lang="en" sz="1100">
                <a:solidFill>
                  <a:srgbClr val="222222"/>
                </a:solidFill>
                <a:highlight>
                  <a:srgbClr val="FFFFFF"/>
                </a:highlight>
                <a:latin typeface="Times New Roman"/>
                <a:ea typeface="Times New Roman"/>
                <a:cs typeface="Times New Roman"/>
                <a:sym typeface="Times New Roman"/>
              </a:rPr>
              <a:t>PloS one</a:t>
            </a:r>
            <a:r>
              <a:rPr lang="en" sz="1100">
                <a:solidFill>
                  <a:srgbClr val="222222"/>
                </a:solidFill>
                <a:highlight>
                  <a:srgbClr val="FFFFFF"/>
                </a:highlight>
                <a:latin typeface="Times New Roman"/>
                <a:ea typeface="Times New Roman"/>
                <a:cs typeface="Times New Roman"/>
                <a:sym typeface="Times New Roman"/>
              </a:rPr>
              <a:t> 8, no. 8 (2013). </a:t>
            </a:r>
            <a:endParaRPr sz="11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100">
                <a:solidFill>
                  <a:srgbClr val="222222"/>
                </a:solidFill>
                <a:highlight>
                  <a:srgbClr val="FFFFFF"/>
                </a:highlight>
                <a:latin typeface="Times New Roman"/>
                <a:ea typeface="Times New Roman"/>
                <a:cs typeface="Times New Roman"/>
                <a:sym typeface="Times New Roman"/>
              </a:rPr>
              <a:t>[2] Geng, Xin, and Peng Hou. "</a:t>
            </a:r>
            <a:r>
              <a:rPr i="1" lang="en" sz="1100">
                <a:solidFill>
                  <a:srgbClr val="222222"/>
                </a:solidFill>
                <a:highlight>
                  <a:srgbClr val="FFFFFF"/>
                </a:highlight>
                <a:latin typeface="Times New Roman"/>
                <a:ea typeface="Times New Roman"/>
                <a:cs typeface="Times New Roman"/>
                <a:sym typeface="Times New Roman"/>
              </a:rPr>
              <a:t>Pre-release prediction of crowd opinion on movies by label distribution learning</a:t>
            </a:r>
            <a:r>
              <a:rPr lang="en" sz="1100">
                <a:solidFill>
                  <a:srgbClr val="222222"/>
                </a:solidFill>
                <a:highlight>
                  <a:srgbClr val="FFFFFF"/>
                </a:highlight>
                <a:latin typeface="Times New Roman"/>
                <a:ea typeface="Times New Roman"/>
                <a:cs typeface="Times New Roman"/>
                <a:sym typeface="Times New Roman"/>
              </a:rPr>
              <a:t>." In </a:t>
            </a:r>
            <a:r>
              <a:rPr i="1" lang="en" sz="1100">
                <a:solidFill>
                  <a:srgbClr val="222222"/>
                </a:solidFill>
                <a:highlight>
                  <a:srgbClr val="FFFFFF"/>
                </a:highlight>
                <a:latin typeface="Times New Roman"/>
                <a:ea typeface="Times New Roman"/>
                <a:cs typeface="Times New Roman"/>
                <a:sym typeface="Times New Roman"/>
              </a:rPr>
              <a:t>Twenty-Fourth International Joint Conference on Artificial Intelligence</a:t>
            </a:r>
            <a:r>
              <a:rPr lang="en" sz="1100">
                <a:solidFill>
                  <a:srgbClr val="222222"/>
                </a:solidFill>
                <a:highlight>
                  <a:srgbClr val="FFFFFF"/>
                </a:highlight>
                <a:latin typeface="Times New Roman"/>
                <a:ea typeface="Times New Roman"/>
                <a:cs typeface="Times New Roman"/>
                <a:sym typeface="Times New Roman"/>
              </a:rPr>
              <a:t>. 2015.</a:t>
            </a:r>
            <a:endParaRPr sz="11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100">
                <a:solidFill>
                  <a:srgbClr val="222222"/>
                </a:solidFill>
                <a:highlight>
                  <a:srgbClr val="FFFFFF"/>
                </a:highlight>
                <a:latin typeface="Times New Roman"/>
                <a:ea typeface="Times New Roman"/>
                <a:cs typeface="Times New Roman"/>
                <a:sym typeface="Times New Roman"/>
              </a:rPr>
              <a:t>[3] Shugan, Steven, and Joffre Swait. "</a:t>
            </a:r>
            <a:r>
              <a:rPr i="1" lang="en" sz="1100">
                <a:solidFill>
                  <a:srgbClr val="222222"/>
                </a:solidFill>
                <a:highlight>
                  <a:srgbClr val="FFFFFF"/>
                </a:highlight>
                <a:latin typeface="Times New Roman"/>
                <a:ea typeface="Times New Roman"/>
                <a:cs typeface="Times New Roman"/>
                <a:sym typeface="Times New Roman"/>
              </a:rPr>
              <a:t>Enabling movie design and cumulative box office predictions using historical data and consumer intent-to-view</a:t>
            </a:r>
            <a:r>
              <a:rPr lang="en" sz="1100">
                <a:solidFill>
                  <a:srgbClr val="222222"/>
                </a:solidFill>
                <a:highlight>
                  <a:srgbClr val="FFFFFF"/>
                </a:highlight>
                <a:latin typeface="Times New Roman"/>
                <a:ea typeface="Times New Roman"/>
                <a:cs typeface="Times New Roman"/>
                <a:sym typeface="Times New Roman"/>
              </a:rPr>
              <a:t>." </a:t>
            </a:r>
            <a:r>
              <a:rPr i="1" lang="en" sz="1100">
                <a:solidFill>
                  <a:srgbClr val="222222"/>
                </a:solidFill>
                <a:highlight>
                  <a:srgbClr val="FFFFFF"/>
                </a:highlight>
                <a:latin typeface="Times New Roman"/>
                <a:ea typeface="Times New Roman"/>
                <a:cs typeface="Times New Roman"/>
                <a:sym typeface="Times New Roman"/>
              </a:rPr>
              <a:t>University of Florida, working paper</a:t>
            </a:r>
            <a:r>
              <a:rPr lang="en" sz="1100">
                <a:solidFill>
                  <a:srgbClr val="222222"/>
                </a:solidFill>
                <a:highlight>
                  <a:srgbClr val="FFFFFF"/>
                </a:highlight>
                <a:latin typeface="Times New Roman"/>
                <a:ea typeface="Times New Roman"/>
                <a:cs typeface="Times New Roman"/>
                <a:sym typeface="Times New Roman"/>
              </a:rPr>
              <a:t> (2000).</a:t>
            </a:r>
            <a:endParaRPr sz="11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100">
                <a:solidFill>
                  <a:srgbClr val="222222"/>
                </a:solidFill>
                <a:highlight>
                  <a:srgbClr val="FFFFFF"/>
                </a:highlight>
                <a:latin typeface="Times New Roman"/>
                <a:ea typeface="Times New Roman"/>
                <a:cs typeface="Times New Roman"/>
                <a:sym typeface="Times New Roman"/>
              </a:rPr>
              <a:t>[4] </a:t>
            </a:r>
            <a:r>
              <a:rPr lang="en" sz="1100">
                <a:latin typeface="Times New Roman"/>
                <a:ea typeface="Times New Roman"/>
                <a:cs typeface="Times New Roman"/>
                <a:sym typeface="Times New Roman"/>
              </a:rPr>
              <a:t>Yoo, Steven, Robert Kanter, and David Cummings. "</a:t>
            </a:r>
            <a:r>
              <a:rPr i="1" lang="en" sz="1100">
                <a:latin typeface="Times New Roman"/>
                <a:ea typeface="Times New Roman"/>
                <a:cs typeface="Times New Roman"/>
                <a:sym typeface="Times New Roman"/>
              </a:rPr>
              <a:t>Predicting Movie Revenue from IMDb Data."</a:t>
            </a:r>
            <a:r>
              <a:rPr lang="en" sz="1100">
                <a:latin typeface="Times New Roman"/>
                <a:ea typeface="Times New Roman"/>
                <a:cs typeface="Times New Roman"/>
                <a:sym typeface="Times New Roman"/>
              </a:rPr>
              <a:t> Stanford University (2011).</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100">
                <a:latin typeface="Times New Roman"/>
                <a:ea typeface="Times New Roman"/>
                <a:cs typeface="Times New Roman"/>
                <a:sym typeface="Times New Roman"/>
              </a:rPr>
              <a:t>[5] </a:t>
            </a:r>
            <a:r>
              <a:rPr lang="en" sz="1100">
                <a:solidFill>
                  <a:srgbClr val="222222"/>
                </a:solidFill>
                <a:highlight>
                  <a:srgbClr val="FFFFFF"/>
                </a:highlight>
                <a:latin typeface="Times New Roman"/>
                <a:ea typeface="Times New Roman"/>
                <a:cs typeface="Times New Roman"/>
                <a:sym typeface="Times New Roman"/>
              </a:rPr>
              <a:t>Reddy, Ajay Siva Santosh, Pratik Kasat, and Abhiyash Jain. "</a:t>
            </a:r>
            <a:r>
              <a:rPr i="1" lang="en" sz="1100">
                <a:solidFill>
                  <a:srgbClr val="222222"/>
                </a:solidFill>
                <a:highlight>
                  <a:srgbClr val="FFFFFF"/>
                </a:highlight>
                <a:latin typeface="Times New Roman"/>
                <a:ea typeface="Times New Roman"/>
                <a:cs typeface="Times New Roman"/>
                <a:sym typeface="Times New Roman"/>
              </a:rPr>
              <a:t>Box-office opening prediction of movies based on hype analysis through data mining</a:t>
            </a:r>
            <a:r>
              <a:rPr lang="en" sz="1100">
                <a:solidFill>
                  <a:srgbClr val="222222"/>
                </a:solidFill>
                <a:highlight>
                  <a:srgbClr val="FFFFFF"/>
                </a:highlight>
                <a:latin typeface="Times New Roman"/>
                <a:ea typeface="Times New Roman"/>
                <a:cs typeface="Times New Roman"/>
                <a:sym typeface="Times New Roman"/>
              </a:rPr>
              <a:t>." </a:t>
            </a:r>
            <a:r>
              <a:rPr i="1" lang="en" sz="1100">
                <a:solidFill>
                  <a:srgbClr val="222222"/>
                </a:solidFill>
                <a:highlight>
                  <a:srgbClr val="FFFFFF"/>
                </a:highlight>
                <a:latin typeface="Times New Roman"/>
                <a:ea typeface="Times New Roman"/>
                <a:cs typeface="Times New Roman"/>
                <a:sym typeface="Times New Roman"/>
              </a:rPr>
              <a:t>International Journal of Computer Applications</a:t>
            </a:r>
            <a:r>
              <a:rPr lang="en" sz="1100">
                <a:solidFill>
                  <a:srgbClr val="222222"/>
                </a:solidFill>
                <a:highlight>
                  <a:srgbClr val="FFFFFF"/>
                </a:highlight>
                <a:latin typeface="Times New Roman"/>
                <a:ea typeface="Times New Roman"/>
                <a:cs typeface="Times New Roman"/>
                <a:sym typeface="Times New Roman"/>
              </a:rPr>
              <a:t> 56, no. 1 (2012): 1-5.</a:t>
            </a:r>
            <a:endParaRPr sz="11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100">
                <a:latin typeface="Times New Roman"/>
                <a:ea typeface="Times New Roman"/>
                <a:cs typeface="Times New Roman"/>
                <a:sym typeface="Times New Roman"/>
              </a:rPr>
              <a:t>[6 ]</a:t>
            </a:r>
            <a:r>
              <a:rPr lang="en" sz="1100">
                <a:solidFill>
                  <a:srgbClr val="222222"/>
                </a:solidFill>
                <a:highlight>
                  <a:srgbClr val="FFFFFF"/>
                </a:highlight>
                <a:latin typeface="Times New Roman"/>
                <a:ea typeface="Times New Roman"/>
                <a:cs typeface="Times New Roman"/>
                <a:sym typeface="Times New Roman"/>
              </a:rPr>
              <a:t>Zhang, Wenbin, and Steven Skiena. "</a:t>
            </a:r>
            <a:r>
              <a:rPr i="1" lang="en" sz="1100">
                <a:solidFill>
                  <a:srgbClr val="222222"/>
                </a:solidFill>
                <a:highlight>
                  <a:srgbClr val="FFFFFF"/>
                </a:highlight>
                <a:latin typeface="Times New Roman"/>
                <a:ea typeface="Times New Roman"/>
                <a:cs typeface="Times New Roman"/>
                <a:sym typeface="Times New Roman"/>
              </a:rPr>
              <a:t>Improving movie gross prediction through news analysis."</a:t>
            </a:r>
            <a:r>
              <a:rPr lang="en" sz="1100">
                <a:solidFill>
                  <a:srgbClr val="222222"/>
                </a:solidFill>
                <a:highlight>
                  <a:srgbClr val="FFFFFF"/>
                </a:highlight>
                <a:latin typeface="Times New Roman"/>
                <a:ea typeface="Times New Roman"/>
                <a:cs typeface="Times New Roman"/>
                <a:sym typeface="Times New Roman"/>
              </a:rPr>
              <a:t> In </a:t>
            </a:r>
            <a:r>
              <a:rPr i="1" lang="en" sz="1100">
                <a:solidFill>
                  <a:srgbClr val="222222"/>
                </a:solidFill>
                <a:highlight>
                  <a:srgbClr val="FFFFFF"/>
                </a:highlight>
                <a:latin typeface="Times New Roman"/>
                <a:ea typeface="Times New Roman"/>
                <a:cs typeface="Times New Roman"/>
                <a:sym typeface="Times New Roman"/>
              </a:rPr>
              <a:t>2009 IEEE/WIC/ACM International Joint Conference on Web Intelligence and Intelligent Agent Technology</a:t>
            </a:r>
            <a:r>
              <a:rPr lang="en" sz="1100">
                <a:solidFill>
                  <a:srgbClr val="222222"/>
                </a:solidFill>
                <a:highlight>
                  <a:srgbClr val="FFFFFF"/>
                </a:highlight>
                <a:latin typeface="Times New Roman"/>
                <a:ea typeface="Times New Roman"/>
                <a:cs typeface="Times New Roman"/>
                <a:sym typeface="Times New Roman"/>
              </a:rPr>
              <a:t>, vol. 1, pp. 301-304. IEEE, 2009.</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100" u="sng">
                <a:latin typeface="Times New Roman"/>
                <a:ea typeface="Times New Roman"/>
                <a:cs typeface="Times New Roman"/>
                <a:sym typeface="Times New Roman"/>
              </a:rPr>
              <a:t>[7</a:t>
            </a:r>
            <a:r>
              <a:rPr lang="en" sz="1100" u="sng">
                <a:solidFill>
                  <a:srgbClr val="000000"/>
                </a:solidFill>
                <a:latin typeface="Times New Roman"/>
                <a:ea typeface="Times New Roman"/>
                <a:cs typeface="Times New Roman"/>
                <a:sym typeface="Times New Roman"/>
              </a:rPr>
              <a:t>] </a:t>
            </a:r>
            <a:r>
              <a:rPr lang="en" sz="1100" u="sng">
                <a:solidFill>
                  <a:srgbClr val="000000"/>
                </a:solidFill>
                <a:latin typeface="Times New Roman"/>
                <a:ea typeface="Times New Roman"/>
                <a:cs typeface="Times New Roman"/>
                <a:sym typeface="Times New Roman"/>
                <a:hlinkClick r:id="rId3"/>
              </a:rPr>
              <a:t>http://statweb.stanford.edu/~jtaylo/courses/stats202/ensemble.html</a:t>
            </a:r>
            <a:endParaRPr sz="1100" u="sng">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100">
                <a:solidFill>
                  <a:srgbClr val="000000"/>
                </a:solidFill>
                <a:latin typeface="Times New Roman"/>
                <a:ea typeface="Times New Roman"/>
                <a:cs typeface="Times New Roman"/>
                <a:sym typeface="Times New Roman"/>
              </a:rPr>
              <a:t>[8] </a:t>
            </a:r>
            <a:r>
              <a:rPr lang="en" sz="1100" u="sng">
                <a:solidFill>
                  <a:srgbClr val="000000"/>
                </a:solidFill>
                <a:latin typeface="Times New Roman"/>
                <a:ea typeface="Times New Roman"/>
                <a:cs typeface="Times New Roman"/>
                <a:sym typeface="Times New Roman"/>
                <a:hlinkClick r:id="rId4"/>
              </a:rPr>
              <a:t>https://www.youtube.com/watch?v=XLNsl1Da5MA&amp;t=752s</a:t>
            </a:r>
            <a:endParaRPr sz="1100" u="sng">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a:p>
        </p:txBody>
      </p:sp>
      <p:sp>
        <p:nvSpPr>
          <p:cNvPr id="237" name="Google Shape;237;p36"/>
          <p:cNvSpPr txBox="1"/>
          <p:nvPr>
            <p:ph type="title"/>
          </p:nvPr>
        </p:nvSpPr>
        <p:spPr>
          <a:xfrm>
            <a:off x="457200" y="205976"/>
            <a:ext cx="8095500" cy="514200"/>
          </a:xfrm>
          <a:prstGeom prst="rect">
            <a:avLst/>
          </a:prstGeom>
        </p:spPr>
        <p:txBody>
          <a:bodyPr anchorCtr="0" anchor="ctr" bIns="34275" lIns="68575" spcFirstLastPara="1" rIns="68575" wrap="square" tIns="34275">
            <a:noAutofit/>
          </a:bodyPr>
          <a:lstStyle/>
          <a:p>
            <a:pPr indent="457200" lvl="0" marL="2286000" rtl="0" algn="l">
              <a:spcBef>
                <a:spcPts val="300"/>
              </a:spcBef>
              <a:spcAft>
                <a:spcPts val="0"/>
              </a:spcAft>
              <a:buNone/>
            </a:pPr>
            <a:r>
              <a:rPr lang="en" sz="2400">
                <a:solidFill>
                  <a:schemeClr val="dk1"/>
                </a:solidFill>
                <a:latin typeface="Times New Roman"/>
                <a:ea typeface="Times New Roman"/>
                <a:cs typeface="Times New Roman"/>
                <a:sym typeface="Times New Roman"/>
              </a:rPr>
              <a:t>References</a:t>
            </a:r>
            <a:endParaRPr sz="4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idx="1" type="body"/>
          </p:nvPr>
        </p:nvSpPr>
        <p:spPr>
          <a:xfrm>
            <a:off x="457200" y="1110853"/>
            <a:ext cx="8229600" cy="3394500"/>
          </a:xfrm>
          <a:prstGeom prst="rect">
            <a:avLst/>
          </a:prstGeom>
        </p:spPr>
        <p:txBody>
          <a:bodyPr anchorCtr="0" anchor="t" bIns="34275" lIns="68575" spcFirstLastPara="1" rIns="68575" wrap="square" tIns="34275">
            <a:noAutofit/>
          </a:bodyPr>
          <a:lstStyle/>
          <a:p>
            <a:pPr indent="0" lvl="0" marL="0" rtl="0" algn="ctr">
              <a:spcBef>
                <a:spcPts val="300"/>
              </a:spcBef>
              <a:spcAft>
                <a:spcPts val="0"/>
              </a:spcAft>
              <a:buNone/>
            </a:pPr>
            <a:r>
              <a:t/>
            </a:r>
            <a:endParaRPr sz="4100">
              <a:latin typeface="Times New Roman"/>
              <a:ea typeface="Times New Roman"/>
              <a:cs typeface="Times New Roman"/>
              <a:sym typeface="Times New Roman"/>
            </a:endParaRPr>
          </a:p>
          <a:p>
            <a:pPr indent="0" lvl="0" marL="0" rtl="0" algn="ctr">
              <a:spcBef>
                <a:spcPts val="300"/>
              </a:spcBef>
              <a:spcAft>
                <a:spcPts val="0"/>
              </a:spcAft>
              <a:buNone/>
            </a:pPr>
            <a:r>
              <a:rPr lang="en" sz="4100">
                <a:latin typeface="Times New Roman"/>
                <a:ea typeface="Times New Roman"/>
                <a:cs typeface="Times New Roman"/>
                <a:sym typeface="Times New Roman"/>
              </a:rPr>
              <a:t>THANK YOU</a:t>
            </a:r>
            <a:endParaRPr sz="4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idx="1" type="body"/>
          </p:nvPr>
        </p:nvSpPr>
        <p:spPr>
          <a:xfrm>
            <a:off x="457200" y="1110853"/>
            <a:ext cx="8229600" cy="3394471"/>
          </a:xfrm>
          <a:prstGeom prst="rect">
            <a:avLst/>
          </a:prstGeom>
          <a:noFill/>
          <a:ln>
            <a:noFill/>
          </a:ln>
        </p:spPr>
        <p:txBody>
          <a:bodyPr anchorCtr="0" anchor="t" bIns="34275" lIns="68575" spcFirstLastPara="1" rIns="68575" wrap="square" tIns="34275">
            <a:noAutofit/>
          </a:bodyPr>
          <a:lstStyle/>
          <a:p>
            <a:pPr indent="-342900" lvl="0" marL="419100" rtl="0" algn="l">
              <a:spcBef>
                <a:spcPts val="0"/>
              </a:spcBef>
              <a:spcAft>
                <a:spcPts val="0"/>
              </a:spcAft>
              <a:buClr>
                <a:srgbClr val="000000"/>
              </a:buClr>
              <a:buSzPts val="1200"/>
              <a:buFont typeface="Times New Roman"/>
              <a:buAutoNum type="arabicPeriod"/>
            </a:pPr>
            <a:r>
              <a:rPr lang="en" sz="1500">
                <a:solidFill>
                  <a:srgbClr val="000000"/>
                </a:solidFill>
                <a:latin typeface="Times New Roman"/>
                <a:ea typeface="Times New Roman"/>
                <a:cs typeface="Times New Roman"/>
                <a:sym typeface="Times New Roman"/>
              </a:rPr>
              <a:t>Abstract</a:t>
            </a:r>
            <a:endParaRPr sz="1100">
              <a:solidFill>
                <a:srgbClr val="000000"/>
              </a:solidFill>
              <a:latin typeface="Times New Roman"/>
              <a:ea typeface="Times New Roman"/>
              <a:cs typeface="Times New Roman"/>
              <a:sym typeface="Times New Roman"/>
            </a:endParaRPr>
          </a:p>
          <a:p>
            <a:pPr indent="-342900" lvl="0" marL="419100" rtl="0" algn="l">
              <a:spcBef>
                <a:spcPts val="300"/>
              </a:spcBef>
              <a:spcAft>
                <a:spcPts val="0"/>
              </a:spcAft>
              <a:buClr>
                <a:srgbClr val="000000"/>
              </a:buClr>
              <a:buSzPts val="1200"/>
              <a:buFont typeface="Times New Roman"/>
              <a:buAutoNum type="arabicPeriod"/>
            </a:pPr>
            <a:r>
              <a:rPr lang="en" sz="1500">
                <a:solidFill>
                  <a:srgbClr val="000000"/>
                </a:solidFill>
                <a:latin typeface="Times New Roman"/>
                <a:ea typeface="Times New Roman"/>
                <a:cs typeface="Times New Roman"/>
                <a:sym typeface="Times New Roman"/>
              </a:rPr>
              <a:t>Introduction</a:t>
            </a:r>
            <a:endParaRPr sz="1100">
              <a:solidFill>
                <a:srgbClr val="000000"/>
              </a:solidFill>
              <a:latin typeface="Times New Roman"/>
              <a:ea typeface="Times New Roman"/>
              <a:cs typeface="Times New Roman"/>
              <a:sym typeface="Times New Roman"/>
            </a:endParaRPr>
          </a:p>
          <a:p>
            <a:pPr indent="-342900" lvl="0" marL="419100" rtl="0" algn="l">
              <a:spcBef>
                <a:spcPts val="300"/>
              </a:spcBef>
              <a:spcAft>
                <a:spcPts val="0"/>
              </a:spcAft>
              <a:buClr>
                <a:srgbClr val="000000"/>
              </a:buClr>
              <a:buSzPts val="1200"/>
              <a:buFont typeface="Times New Roman"/>
              <a:buAutoNum type="arabicPeriod"/>
            </a:pPr>
            <a:r>
              <a:rPr lang="en" sz="1500">
                <a:solidFill>
                  <a:srgbClr val="000000"/>
                </a:solidFill>
                <a:latin typeface="Times New Roman"/>
                <a:ea typeface="Times New Roman"/>
                <a:cs typeface="Times New Roman"/>
                <a:sym typeface="Times New Roman"/>
              </a:rPr>
              <a:t>Proposed System</a:t>
            </a:r>
            <a:endParaRPr sz="1100">
              <a:solidFill>
                <a:srgbClr val="000000"/>
              </a:solidFill>
              <a:latin typeface="Times New Roman"/>
              <a:ea typeface="Times New Roman"/>
              <a:cs typeface="Times New Roman"/>
              <a:sym typeface="Times New Roman"/>
            </a:endParaRPr>
          </a:p>
          <a:p>
            <a:pPr indent="-342900" lvl="0" marL="419100" rtl="0" algn="l">
              <a:spcBef>
                <a:spcPts val="300"/>
              </a:spcBef>
              <a:spcAft>
                <a:spcPts val="0"/>
              </a:spcAft>
              <a:buClr>
                <a:srgbClr val="000000"/>
              </a:buClr>
              <a:buSzPts val="1200"/>
              <a:buFont typeface="Times New Roman"/>
              <a:buAutoNum type="arabicPeriod"/>
            </a:pPr>
            <a:r>
              <a:rPr lang="en" sz="1500">
                <a:solidFill>
                  <a:srgbClr val="000000"/>
                </a:solidFill>
                <a:latin typeface="Times New Roman"/>
                <a:ea typeface="Times New Roman"/>
                <a:cs typeface="Times New Roman"/>
                <a:sym typeface="Times New Roman"/>
              </a:rPr>
              <a:t>Results and Discussions</a:t>
            </a:r>
            <a:endParaRPr sz="1500">
              <a:solidFill>
                <a:srgbClr val="000000"/>
              </a:solidFill>
              <a:latin typeface="Times New Roman"/>
              <a:ea typeface="Times New Roman"/>
              <a:cs typeface="Times New Roman"/>
              <a:sym typeface="Times New Roman"/>
            </a:endParaRPr>
          </a:p>
          <a:p>
            <a:pPr indent="-361950" lvl="0" marL="419100" rtl="0" algn="l">
              <a:spcBef>
                <a:spcPts val="3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Summary</a:t>
            </a:r>
            <a:endParaRPr sz="1500">
              <a:solidFill>
                <a:srgbClr val="000000"/>
              </a:solidFill>
              <a:latin typeface="Times New Roman"/>
              <a:ea typeface="Times New Roman"/>
              <a:cs typeface="Times New Roman"/>
              <a:sym typeface="Times New Roman"/>
            </a:endParaRPr>
          </a:p>
          <a:p>
            <a:pPr indent="-342900" lvl="0" marL="419100" rtl="0" algn="l">
              <a:spcBef>
                <a:spcPts val="300"/>
              </a:spcBef>
              <a:spcAft>
                <a:spcPts val="0"/>
              </a:spcAft>
              <a:buClr>
                <a:srgbClr val="000000"/>
              </a:buClr>
              <a:buSzPts val="1200"/>
              <a:buFont typeface="Times New Roman"/>
              <a:buAutoNum type="arabicPeriod"/>
            </a:pPr>
            <a:r>
              <a:rPr lang="en" sz="1500">
                <a:solidFill>
                  <a:srgbClr val="000000"/>
                </a:solidFill>
                <a:latin typeface="Times New Roman"/>
                <a:ea typeface="Times New Roman"/>
                <a:cs typeface="Times New Roman"/>
                <a:sym typeface="Times New Roman"/>
              </a:rPr>
              <a:t>Conclusion</a:t>
            </a:r>
            <a:endParaRPr sz="1100">
              <a:solidFill>
                <a:srgbClr val="000000"/>
              </a:solidFill>
              <a:latin typeface="Times New Roman"/>
              <a:ea typeface="Times New Roman"/>
              <a:cs typeface="Times New Roman"/>
              <a:sym typeface="Times New Roman"/>
            </a:endParaRPr>
          </a:p>
          <a:p>
            <a:pPr indent="-342900" lvl="0" marL="419100" rtl="0" algn="l">
              <a:spcBef>
                <a:spcPts val="300"/>
              </a:spcBef>
              <a:spcAft>
                <a:spcPts val="0"/>
              </a:spcAft>
              <a:buClr>
                <a:srgbClr val="000000"/>
              </a:buClr>
              <a:buSzPts val="1200"/>
              <a:buFont typeface="Times New Roman"/>
              <a:buAutoNum type="arabicPeriod"/>
            </a:pPr>
            <a:r>
              <a:rPr lang="en" sz="1500">
                <a:solidFill>
                  <a:srgbClr val="000000"/>
                </a:solidFill>
                <a:latin typeface="Times New Roman"/>
                <a:ea typeface="Times New Roman"/>
                <a:cs typeface="Times New Roman"/>
                <a:sym typeface="Times New Roman"/>
              </a:rPr>
              <a:t>References</a:t>
            </a:r>
            <a:endParaRPr sz="1100">
              <a:solidFill>
                <a:srgbClr val="000000"/>
              </a:solidFill>
              <a:latin typeface="Times New Roman"/>
              <a:ea typeface="Times New Roman"/>
              <a:cs typeface="Times New Roman"/>
              <a:sym typeface="Times New Roman"/>
            </a:endParaRPr>
          </a:p>
          <a:p>
            <a:pPr indent="0" lvl="0" marL="76200" rtl="0" algn="l">
              <a:spcBef>
                <a:spcPts val="300"/>
              </a:spcBef>
              <a:spcAft>
                <a:spcPts val="0"/>
              </a:spcAft>
              <a:buSzPts val="1000"/>
              <a:buNone/>
            </a:pPr>
            <a:r>
              <a:rPr lang="en" sz="1500">
                <a:solidFill>
                  <a:srgbClr val="000000"/>
                </a:solidFill>
                <a:latin typeface="Roboto"/>
                <a:ea typeface="Roboto"/>
                <a:cs typeface="Roboto"/>
                <a:sym typeface="Roboto"/>
              </a:rPr>
              <a:t>  </a:t>
            </a:r>
            <a:endParaRPr sz="1100">
              <a:solidFill>
                <a:srgbClr val="000000"/>
              </a:solidFill>
            </a:endParaRPr>
          </a:p>
          <a:p>
            <a:pPr indent="-203200" lvl="0" marL="279400" rtl="0" algn="l">
              <a:spcBef>
                <a:spcPts val="300"/>
              </a:spcBef>
              <a:spcAft>
                <a:spcPts val="0"/>
              </a:spcAft>
              <a:buSzPts val="1000"/>
              <a:buNone/>
            </a:pPr>
            <a:r>
              <a:t/>
            </a:r>
            <a:endParaRPr sz="1500">
              <a:solidFill>
                <a:srgbClr val="000000"/>
              </a:solidFill>
              <a:latin typeface="Roboto"/>
              <a:ea typeface="Roboto"/>
              <a:cs typeface="Roboto"/>
              <a:sym typeface="Roboto"/>
            </a:endParaRPr>
          </a:p>
          <a:p>
            <a:pPr indent="-203200" lvl="0" marL="279400" rtl="0" algn="l">
              <a:spcBef>
                <a:spcPts val="300"/>
              </a:spcBef>
              <a:spcAft>
                <a:spcPts val="0"/>
              </a:spcAft>
              <a:buSzPts val="1000"/>
              <a:buNone/>
            </a:pPr>
            <a:r>
              <a:t/>
            </a:r>
            <a:endParaRPr sz="1500">
              <a:solidFill>
                <a:srgbClr val="000000"/>
              </a:solidFill>
              <a:latin typeface="Roboto"/>
              <a:ea typeface="Roboto"/>
              <a:cs typeface="Roboto"/>
              <a:sym typeface="Roboto"/>
            </a:endParaRPr>
          </a:p>
          <a:p>
            <a:pPr indent="-203200" lvl="0" marL="279400" rtl="0" algn="l">
              <a:spcBef>
                <a:spcPts val="300"/>
              </a:spcBef>
              <a:spcAft>
                <a:spcPts val="0"/>
              </a:spcAft>
              <a:buSzPts val="1000"/>
              <a:buNone/>
            </a:pPr>
            <a:r>
              <a:t/>
            </a:r>
            <a:endParaRPr sz="1500">
              <a:solidFill>
                <a:srgbClr val="000000"/>
              </a:solidFill>
              <a:latin typeface="Roboto"/>
              <a:ea typeface="Roboto"/>
              <a:cs typeface="Roboto"/>
              <a:sym typeface="Roboto"/>
            </a:endParaRPr>
          </a:p>
          <a:p>
            <a:pPr indent="-127000" lvl="0" marL="279400" rtl="0" algn="l">
              <a:spcBef>
                <a:spcPts val="300"/>
              </a:spcBef>
              <a:spcAft>
                <a:spcPts val="0"/>
              </a:spcAft>
              <a:buSzPts val="1000"/>
              <a:buFont typeface="Noto Sans Symbols"/>
              <a:buNone/>
            </a:pPr>
            <a:r>
              <a:t/>
            </a:r>
            <a:endParaRPr sz="1500">
              <a:solidFill>
                <a:srgbClr val="000000"/>
              </a:solidFill>
              <a:latin typeface="Roboto"/>
              <a:ea typeface="Roboto"/>
              <a:cs typeface="Roboto"/>
              <a:sym typeface="Roboto"/>
            </a:endParaRPr>
          </a:p>
          <a:p>
            <a:pPr indent="-203200" lvl="0" marL="279400" rtl="0" algn="l">
              <a:spcBef>
                <a:spcPts val="300"/>
              </a:spcBef>
              <a:spcAft>
                <a:spcPts val="0"/>
              </a:spcAft>
              <a:buSzPts val="1000"/>
              <a:buNone/>
            </a:pPr>
            <a:r>
              <a:t/>
            </a:r>
            <a:endParaRPr sz="1500">
              <a:solidFill>
                <a:srgbClr val="000000"/>
              </a:solidFill>
              <a:latin typeface="Roboto"/>
              <a:ea typeface="Roboto"/>
              <a:cs typeface="Roboto"/>
              <a:sym typeface="Roboto"/>
            </a:endParaRPr>
          </a:p>
        </p:txBody>
      </p:sp>
      <p:sp>
        <p:nvSpPr>
          <p:cNvPr id="155" name="Google Shape;155;p26"/>
          <p:cNvSpPr txBox="1"/>
          <p:nvPr>
            <p:ph type="title"/>
          </p:nvPr>
        </p:nvSpPr>
        <p:spPr>
          <a:xfrm>
            <a:off x="171450" y="205978"/>
            <a:ext cx="8801100" cy="822721"/>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800">
                <a:latin typeface="Roboto"/>
                <a:ea typeface="Roboto"/>
                <a:cs typeface="Roboto"/>
                <a:sym typeface="Roboto"/>
              </a:rPr>
              <a:t>CONTENTS</a:t>
            </a:r>
            <a:endParaRPr sz="1100"/>
          </a:p>
        </p:txBody>
      </p:sp>
      <p:pic>
        <p:nvPicPr>
          <p:cNvPr id="156" name="Google Shape;156;p26"/>
          <p:cNvPicPr preferRelativeResize="0"/>
          <p:nvPr/>
        </p:nvPicPr>
        <p:blipFill rotWithShape="1">
          <a:blip r:embed="rId3">
            <a:alphaModFix/>
          </a:blip>
          <a:srcRect b="0" l="0" r="0" t="0"/>
          <a:stretch/>
        </p:blipFill>
        <p:spPr>
          <a:xfrm>
            <a:off x="8172450" y="114300"/>
            <a:ext cx="8001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1786075" y="1088100"/>
            <a:ext cx="6207300" cy="3255000"/>
          </a:xfrm>
          <a:prstGeom prst="rect">
            <a:avLst/>
          </a:prstGeom>
          <a:noFill/>
          <a:ln>
            <a:noFill/>
          </a:ln>
        </p:spPr>
        <p:txBody>
          <a:bodyPr anchorCtr="0" anchor="t" bIns="34275" lIns="68575" spcFirstLastPara="1" rIns="68575" wrap="square" tIns="34275">
            <a:noAutofit/>
          </a:bodyPr>
          <a:lstStyle/>
          <a:p>
            <a:pPr indent="0" lvl="0" marL="76200" rtl="0" algn="just">
              <a:spcBef>
                <a:spcPts val="300"/>
              </a:spcBef>
              <a:spcAft>
                <a:spcPts val="0"/>
              </a:spcAft>
              <a:buClr>
                <a:schemeClr val="dk1"/>
              </a:buClr>
              <a:buSzPts val="1100"/>
              <a:buFont typeface="Arial"/>
              <a:buNone/>
            </a:pPr>
            <a:r>
              <a:rPr lang="en" sz="1300">
                <a:latin typeface="Times New Roman"/>
                <a:ea typeface="Times New Roman"/>
                <a:cs typeface="Times New Roman"/>
                <a:sym typeface="Times New Roman"/>
              </a:rPr>
              <a:t>The project is based on the Prediction of movie ratings before it is released in the theaters. There are thousands of movies that are produced each year, but the greatness of the movie without relying on critics is not achieved. Infact, there is no universal way to claim the goodness of movies. Many people rely on critics to gauge the quality of a film, while others use their instincts. But it takes the time to obtain a reasonable amount of critic’s review after a movie is released. And human instinct sometimes is unreliable. Thus, the main aim of the project is to find the movie’s actual release using optimal parameters with highest accuracies.</a:t>
            </a:r>
            <a:endParaRPr sz="1300">
              <a:latin typeface="Times New Roman"/>
              <a:ea typeface="Times New Roman"/>
              <a:cs typeface="Times New Roman"/>
              <a:sym typeface="Times New Roman"/>
            </a:endParaRPr>
          </a:p>
          <a:p>
            <a:pPr indent="0" lvl="0" marL="76200" rtl="0" algn="l">
              <a:spcBef>
                <a:spcPts val="300"/>
              </a:spcBef>
              <a:spcAft>
                <a:spcPts val="0"/>
              </a:spcAft>
              <a:buSzPts val="1100"/>
              <a:buNone/>
            </a:pPr>
            <a:r>
              <a:t/>
            </a:r>
            <a:endParaRPr sz="1300">
              <a:latin typeface="Times New Roman"/>
              <a:ea typeface="Times New Roman"/>
              <a:cs typeface="Times New Roman"/>
              <a:sym typeface="Times New Roman"/>
            </a:endParaRPr>
          </a:p>
        </p:txBody>
      </p:sp>
      <p:sp>
        <p:nvSpPr>
          <p:cNvPr id="162" name="Google Shape;162;p27"/>
          <p:cNvSpPr txBox="1"/>
          <p:nvPr>
            <p:ph type="title"/>
          </p:nvPr>
        </p:nvSpPr>
        <p:spPr>
          <a:xfrm>
            <a:off x="171450" y="205978"/>
            <a:ext cx="8801100" cy="8226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800">
                <a:latin typeface="Roboto"/>
                <a:ea typeface="Roboto"/>
                <a:cs typeface="Roboto"/>
                <a:sym typeface="Roboto"/>
              </a:rPr>
              <a:t>ABSTRACT</a:t>
            </a:r>
            <a:endParaRPr sz="1100"/>
          </a:p>
        </p:txBody>
      </p:sp>
      <p:pic>
        <p:nvPicPr>
          <p:cNvPr id="163" name="Google Shape;163;p27"/>
          <p:cNvPicPr preferRelativeResize="0"/>
          <p:nvPr/>
        </p:nvPicPr>
        <p:blipFill rotWithShape="1">
          <a:blip r:embed="rId3">
            <a:alphaModFix/>
          </a:blip>
          <a:srcRect b="0" l="0" r="0" t="0"/>
          <a:stretch/>
        </p:blipFill>
        <p:spPr>
          <a:xfrm>
            <a:off x="8172450" y="114300"/>
            <a:ext cx="800100"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285750" y="1200150"/>
            <a:ext cx="8286750" cy="3305175"/>
          </a:xfrm>
          <a:prstGeom prst="rect">
            <a:avLst/>
          </a:prstGeom>
          <a:noFill/>
          <a:ln>
            <a:noFill/>
          </a:ln>
        </p:spPr>
        <p:txBody>
          <a:bodyPr anchorCtr="0" anchor="t" bIns="34275" lIns="68575" spcFirstLastPara="1" rIns="68575" wrap="square" tIns="34275">
            <a:noAutofit/>
          </a:bodyPr>
          <a:lstStyle/>
          <a:p>
            <a:pPr indent="-304800" lvl="0" marL="457200" rtl="0" algn="just">
              <a:lnSpc>
                <a:spcPct val="115000"/>
              </a:lnSpc>
              <a:spcBef>
                <a:spcPts val="3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Movies is the most convenient way to entertain peoples. A movie revenue depends on various components such as cast acting in a movie, budget for the making of the movie, film critics review, rating for the movie, release year of the movie, etc.</a:t>
            </a:r>
            <a:endParaRPr sz="1200">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For movie audience, the prevalent immodest advertisement and promotion makes it hard to choose a movie worth watching. Therefore, both sides demand a reliable prediction of what people will think about a particular movie before it is actually released or even during its planning phase.</a:t>
            </a:r>
            <a:endParaRPr sz="1200">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Sometimes, it is hard to find the ratings of a movie before it is released in the Theatres. Many people rely on critics to gauge the quality of a film, while others use their instincts.</a:t>
            </a:r>
            <a:endParaRPr sz="1200">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There are thousands of movies which are produced each year, but there is no better way to tell the greatness of movie without relying on critics or our own instincts. So, the problem is how one can say the greatness of a movie before it is released in cinema. </a:t>
            </a:r>
            <a:endParaRPr sz="1200">
              <a:solidFill>
                <a:srgbClr val="000000"/>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So, in this project we used machine learning algorithms like KNN, CART, Random forest to predict the ratings before </a:t>
            </a:r>
            <a:r>
              <a:rPr lang="en" sz="1200">
                <a:solidFill>
                  <a:srgbClr val="000000"/>
                </a:solidFill>
                <a:latin typeface="Times New Roman"/>
                <a:ea typeface="Times New Roman"/>
                <a:cs typeface="Times New Roman"/>
                <a:sym typeface="Times New Roman"/>
              </a:rPr>
              <a:t>movie’s</a:t>
            </a:r>
            <a:r>
              <a:rPr lang="en" sz="1200">
                <a:solidFill>
                  <a:srgbClr val="000000"/>
                </a:solidFill>
                <a:latin typeface="Times New Roman"/>
                <a:ea typeface="Times New Roman"/>
                <a:cs typeface="Times New Roman"/>
                <a:sym typeface="Times New Roman"/>
              </a:rPr>
              <a:t> actual release using optimal parameters with highest accuracies.</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300"/>
              </a:spcBef>
              <a:spcAft>
                <a:spcPts val="0"/>
              </a:spcAft>
              <a:buNone/>
            </a:pPr>
            <a:r>
              <a:t/>
            </a:r>
            <a:endParaRPr b="1" sz="1200">
              <a:solidFill>
                <a:srgbClr val="000000"/>
              </a:solidFill>
              <a:latin typeface="Roboto"/>
              <a:ea typeface="Roboto"/>
              <a:cs typeface="Roboto"/>
              <a:sym typeface="Roboto"/>
            </a:endParaRPr>
          </a:p>
          <a:p>
            <a:pPr indent="0" lvl="0" marL="0" rtl="0" algn="just">
              <a:lnSpc>
                <a:spcPct val="150000"/>
              </a:lnSpc>
              <a:spcBef>
                <a:spcPts val="300"/>
              </a:spcBef>
              <a:spcAft>
                <a:spcPts val="0"/>
              </a:spcAft>
              <a:buClr>
                <a:schemeClr val="dk1"/>
              </a:buClr>
              <a:buSzPts val="1100"/>
              <a:buFont typeface="Arial"/>
              <a:buNone/>
            </a:pPr>
            <a:r>
              <a:t/>
            </a:r>
            <a:endParaRPr b="1" sz="900">
              <a:solidFill>
                <a:srgbClr val="000000"/>
              </a:solidFill>
              <a:latin typeface="Roboto"/>
              <a:ea typeface="Roboto"/>
              <a:cs typeface="Roboto"/>
              <a:sym typeface="Roboto"/>
            </a:endParaRPr>
          </a:p>
          <a:p>
            <a:pPr indent="0" lvl="0" marL="0" rtl="0" algn="just">
              <a:lnSpc>
                <a:spcPct val="150000"/>
              </a:lnSpc>
              <a:spcBef>
                <a:spcPts val="300"/>
              </a:spcBef>
              <a:spcAft>
                <a:spcPts val="0"/>
              </a:spcAft>
              <a:buNone/>
            </a:pPr>
            <a:r>
              <a:t/>
            </a:r>
            <a:endParaRPr b="1" sz="900">
              <a:solidFill>
                <a:srgbClr val="000000"/>
              </a:solidFill>
              <a:latin typeface="Roboto"/>
              <a:ea typeface="Roboto"/>
              <a:cs typeface="Roboto"/>
              <a:sym typeface="Roboto"/>
            </a:endParaRPr>
          </a:p>
          <a:p>
            <a:pPr indent="0" lvl="0" marL="0" rtl="0" algn="l">
              <a:spcBef>
                <a:spcPts val="300"/>
              </a:spcBef>
              <a:spcAft>
                <a:spcPts val="0"/>
              </a:spcAft>
              <a:buNone/>
            </a:pPr>
            <a:r>
              <a:t/>
            </a:r>
            <a:endParaRPr b="1" sz="900">
              <a:solidFill>
                <a:srgbClr val="000000"/>
              </a:solidFill>
              <a:latin typeface="Roboto"/>
              <a:ea typeface="Roboto"/>
              <a:cs typeface="Roboto"/>
              <a:sym typeface="Roboto"/>
            </a:endParaRPr>
          </a:p>
        </p:txBody>
      </p:sp>
      <p:sp>
        <p:nvSpPr>
          <p:cNvPr id="169" name="Google Shape;169;p28"/>
          <p:cNvSpPr txBox="1"/>
          <p:nvPr>
            <p:ph type="title"/>
          </p:nvPr>
        </p:nvSpPr>
        <p:spPr>
          <a:xfrm>
            <a:off x="171450" y="205978"/>
            <a:ext cx="8801100" cy="822721"/>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INTRODUCTION</a:t>
            </a:r>
            <a:endParaRPr sz="1100">
              <a:solidFill>
                <a:srgbClr val="000000"/>
              </a:solidFill>
              <a:latin typeface="Times New Roman"/>
              <a:ea typeface="Times New Roman"/>
              <a:cs typeface="Times New Roman"/>
              <a:sym typeface="Times New Roman"/>
            </a:endParaRPr>
          </a:p>
        </p:txBody>
      </p:sp>
      <p:pic>
        <p:nvPicPr>
          <p:cNvPr id="170" name="Google Shape;170;p28"/>
          <p:cNvPicPr preferRelativeResize="0"/>
          <p:nvPr/>
        </p:nvPicPr>
        <p:blipFill rotWithShape="1">
          <a:blip r:embed="rId3">
            <a:alphaModFix/>
          </a:blip>
          <a:srcRect b="0" l="0" r="0" t="0"/>
          <a:stretch/>
        </p:blipFill>
        <p:spPr>
          <a:xfrm>
            <a:off x="8172450" y="114300"/>
            <a:ext cx="8001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idx="1" type="body"/>
          </p:nvPr>
        </p:nvSpPr>
        <p:spPr>
          <a:xfrm>
            <a:off x="146675" y="571500"/>
            <a:ext cx="8425800" cy="3933900"/>
          </a:xfrm>
          <a:prstGeom prst="rect">
            <a:avLst/>
          </a:prstGeom>
          <a:noFill/>
          <a:ln>
            <a:noFill/>
          </a:ln>
        </p:spPr>
        <p:txBody>
          <a:bodyPr anchorCtr="0" anchor="t" bIns="34275" lIns="68575" spcFirstLastPara="1" rIns="68575" wrap="square" tIns="34275">
            <a:noAutofit/>
          </a:bodyPr>
          <a:lstStyle/>
          <a:p>
            <a:pPr indent="-127000" lvl="0" marL="279400" rtl="0" algn="l">
              <a:lnSpc>
                <a:spcPct val="115000"/>
              </a:lnSpc>
              <a:spcBef>
                <a:spcPts val="300"/>
              </a:spcBef>
              <a:spcAft>
                <a:spcPts val="0"/>
              </a:spcAft>
              <a:buSzPts val="1100"/>
              <a:buFont typeface="Arial"/>
              <a:buNone/>
            </a:pPr>
            <a:r>
              <a:rPr lang="en" sz="1200">
                <a:latin typeface="Times New Roman"/>
                <a:ea typeface="Times New Roman"/>
                <a:cs typeface="Times New Roman"/>
                <a:sym typeface="Times New Roman"/>
              </a:rPr>
              <a:t>Dataset used: </a:t>
            </a:r>
            <a:r>
              <a:rPr b="1" lang="en" sz="1200">
                <a:latin typeface="Times New Roman"/>
                <a:ea typeface="Times New Roman"/>
                <a:cs typeface="Times New Roman"/>
                <a:sym typeface="Times New Roman"/>
              </a:rPr>
              <a:t>IMDB 5000 Movie dataset</a:t>
            </a:r>
            <a:endParaRPr b="1" sz="1200">
              <a:latin typeface="Times New Roman"/>
              <a:ea typeface="Times New Roman"/>
              <a:cs typeface="Times New Roman"/>
              <a:sym typeface="Times New Roman"/>
            </a:endParaRPr>
          </a:p>
          <a:p>
            <a:pPr indent="-304800" lvl="0" marL="457200" rtl="0" algn="l">
              <a:lnSpc>
                <a:spcPct val="115000"/>
              </a:lnSpc>
              <a:spcBef>
                <a:spcPts val="300"/>
              </a:spcBef>
              <a:spcAft>
                <a:spcPts val="0"/>
              </a:spcAft>
              <a:buSzPts val="1200"/>
              <a:buFont typeface="Times New Roman"/>
              <a:buChar char="🞂"/>
            </a:pPr>
            <a:r>
              <a:rPr lang="en" sz="1200">
                <a:latin typeface="Times New Roman"/>
                <a:ea typeface="Times New Roman"/>
                <a:cs typeface="Times New Roman"/>
                <a:sym typeface="Times New Roman"/>
              </a:rPr>
              <a:t>In this dataset, we are predicting the movie ratings before movies actual release using the optimal parameters with highest accuracies with the help of ML algorithms like KNN, CART, Random Forest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used confusion matrix of R to calculate the performance of the classification model used and correlation matrices to understand the relationship among the variables that are mentioned in Fig.1.</a:t>
            </a:r>
            <a:endParaRPr sz="12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2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2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2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4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4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4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4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4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4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400">
              <a:latin typeface="Times New Roman"/>
              <a:ea typeface="Times New Roman"/>
              <a:cs typeface="Times New Roman"/>
              <a:sym typeface="Times New Roman"/>
            </a:endParaRPr>
          </a:p>
          <a:p>
            <a:pPr indent="-127000" lvl="0" marL="736600" rtl="0" algn="l">
              <a:spcBef>
                <a:spcPts val="300"/>
              </a:spcBef>
              <a:spcAft>
                <a:spcPts val="0"/>
              </a:spcAft>
              <a:buSzPts val="1100"/>
              <a:buFont typeface="Arial"/>
              <a:buNone/>
            </a:pPr>
            <a:r>
              <a:rPr lang="en" sz="1200">
                <a:latin typeface="Times New Roman"/>
                <a:ea typeface="Times New Roman"/>
                <a:cs typeface="Times New Roman"/>
                <a:sym typeface="Times New Roman"/>
              </a:rPr>
              <a:t>Fig 1. Dataset attributes								</a:t>
            </a:r>
            <a:r>
              <a:rPr lang="en" sz="1200">
                <a:latin typeface="Times New Roman"/>
                <a:ea typeface="Times New Roman"/>
                <a:cs typeface="Times New Roman"/>
                <a:sym typeface="Times New Roman"/>
              </a:rPr>
              <a:t>Fig 2. Workflow</a:t>
            </a:r>
            <a:endParaRPr sz="1200">
              <a:latin typeface="Times New Roman"/>
              <a:ea typeface="Times New Roman"/>
              <a:cs typeface="Times New Roman"/>
              <a:sym typeface="Times New Roman"/>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a:p>
            <a:pPr indent="-127000" lvl="0" marL="279400" rtl="0" algn="l">
              <a:spcBef>
                <a:spcPts val="300"/>
              </a:spcBef>
              <a:spcAft>
                <a:spcPts val="0"/>
              </a:spcAft>
              <a:buSzPts val="1100"/>
              <a:buFont typeface="Arial"/>
              <a:buNone/>
            </a:pPr>
            <a:r>
              <a:t/>
            </a:r>
            <a:endParaRPr sz="1200">
              <a:latin typeface="Roboto"/>
              <a:ea typeface="Roboto"/>
              <a:cs typeface="Roboto"/>
              <a:sym typeface="Roboto"/>
            </a:endParaRPr>
          </a:p>
        </p:txBody>
      </p:sp>
      <p:sp>
        <p:nvSpPr>
          <p:cNvPr id="176" name="Google Shape;176;p29"/>
          <p:cNvSpPr txBox="1"/>
          <p:nvPr>
            <p:ph type="title"/>
          </p:nvPr>
        </p:nvSpPr>
        <p:spPr>
          <a:xfrm>
            <a:off x="-28650" y="114301"/>
            <a:ext cx="7938900" cy="519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PROPOSED SYSTEM</a:t>
            </a:r>
            <a:endParaRPr sz="1100">
              <a:solidFill>
                <a:srgbClr val="000000"/>
              </a:solidFill>
              <a:latin typeface="Times New Roman"/>
              <a:ea typeface="Times New Roman"/>
              <a:cs typeface="Times New Roman"/>
              <a:sym typeface="Times New Roman"/>
            </a:endParaRPr>
          </a:p>
        </p:txBody>
      </p:sp>
      <p:pic>
        <p:nvPicPr>
          <p:cNvPr id="177" name="Google Shape;177;p29"/>
          <p:cNvPicPr preferRelativeResize="0"/>
          <p:nvPr/>
        </p:nvPicPr>
        <p:blipFill rotWithShape="1">
          <a:blip r:embed="rId3">
            <a:alphaModFix/>
          </a:blip>
          <a:srcRect b="0" l="0" r="0" t="0"/>
          <a:stretch/>
        </p:blipFill>
        <p:spPr>
          <a:xfrm>
            <a:off x="8172450" y="114300"/>
            <a:ext cx="800100" cy="457200"/>
          </a:xfrm>
          <a:prstGeom prst="rect">
            <a:avLst/>
          </a:prstGeom>
          <a:noFill/>
          <a:ln>
            <a:noFill/>
          </a:ln>
        </p:spPr>
      </p:pic>
      <p:pic>
        <p:nvPicPr>
          <p:cNvPr id="178" name="Google Shape;178;p29"/>
          <p:cNvPicPr preferRelativeResize="0"/>
          <p:nvPr/>
        </p:nvPicPr>
        <p:blipFill rotWithShape="1">
          <a:blip r:embed="rId4">
            <a:alphaModFix/>
          </a:blip>
          <a:srcRect b="0" l="0" r="44976" t="0"/>
          <a:stretch/>
        </p:blipFill>
        <p:spPr>
          <a:xfrm>
            <a:off x="308475" y="1865550"/>
            <a:ext cx="2489525" cy="2239325"/>
          </a:xfrm>
          <a:prstGeom prst="rect">
            <a:avLst/>
          </a:prstGeom>
          <a:noFill/>
          <a:ln>
            <a:noFill/>
          </a:ln>
        </p:spPr>
      </p:pic>
      <p:pic>
        <p:nvPicPr>
          <p:cNvPr id="179" name="Google Shape;179;p29"/>
          <p:cNvPicPr preferRelativeResize="0"/>
          <p:nvPr/>
        </p:nvPicPr>
        <p:blipFill>
          <a:blip r:embed="rId5">
            <a:alphaModFix/>
          </a:blip>
          <a:stretch>
            <a:fillRect/>
          </a:stretch>
        </p:blipFill>
        <p:spPr>
          <a:xfrm>
            <a:off x="3277900" y="1903575"/>
            <a:ext cx="5110625" cy="216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idx="1" type="body"/>
          </p:nvPr>
        </p:nvSpPr>
        <p:spPr>
          <a:xfrm>
            <a:off x="457200" y="439199"/>
            <a:ext cx="8229600" cy="3884400"/>
          </a:xfrm>
          <a:prstGeom prst="rect">
            <a:avLst/>
          </a:prstGeom>
        </p:spPr>
        <p:txBody>
          <a:bodyPr anchorCtr="0" anchor="t" bIns="34275" lIns="68575" spcFirstLastPara="1" rIns="68575" wrap="square" tIns="34275">
            <a:noAutofit/>
          </a:bodyPr>
          <a:lstStyle/>
          <a:p>
            <a:pPr indent="-304800" lvl="0" marL="457200" rtl="0" algn="l">
              <a:lnSpc>
                <a:spcPct val="115000"/>
              </a:lnSpc>
              <a:spcBef>
                <a:spcPts val="300"/>
              </a:spcBef>
              <a:spcAft>
                <a:spcPts val="0"/>
              </a:spcAft>
              <a:buSzPts val="1200"/>
              <a:buFont typeface="Times New Roman"/>
              <a:buAutoNum type="arabicPeriod"/>
            </a:pPr>
            <a:r>
              <a:rPr lang="en" sz="1200">
                <a:latin typeface="Times New Roman"/>
                <a:ea typeface="Times New Roman"/>
                <a:cs typeface="Times New Roman"/>
                <a:sym typeface="Times New Roman"/>
              </a:rPr>
              <a:t>The data is imported from the kaggle website.</a:t>
            </a:r>
            <a:endParaRPr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457200" lvl="0" marL="1828800" rtl="0" algn="l">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Fig 3. Dataset table</a:t>
            </a:r>
            <a:endParaRPr b="1" sz="1200">
              <a:latin typeface="Times New Roman"/>
              <a:ea typeface="Times New Roman"/>
              <a:cs typeface="Times New Roman"/>
              <a:sym typeface="Times New Roman"/>
            </a:endParaRPr>
          </a:p>
          <a:p>
            <a:pPr indent="-304800" lvl="0" marL="457200" rtl="0" algn="l">
              <a:lnSpc>
                <a:spcPct val="115000"/>
              </a:lnSpc>
              <a:spcBef>
                <a:spcPts val="1200"/>
              </a:spcBef>
              <a:spcAft>
                <a:spcPts val="0"/>
              </a:spcAft>
              <a:buSzPts val="1200"/>
              <a:buFont typeface="Times New Roman"/>
              <a:buAutoNum type="arabicPeriod"/>
            </a:pPr>
            <a:r>
              <a:rPr b="1" lang="en" sz="1200">
                <a:latin typeface="Times New Roman"/>
                <a:ea typeface="Times New Roman"/>
                <a:cs typeface="Times New Roman"/>
                <a:sym typeface="Times New Roman"/>
              </a:rPr>
              <a:t>Cleaning the data:</a:t>
            </a:r>
            <a:endParaRPr b="1" sz="1200">
              <a:latin typeface="Times New Roman"/>
              <a:ea typeface="Times New Roman"/>
              <a:cs typeface="Times New Roman"/>
              <a:sym typeface="Times New Roman"/>
            </a:endParaRPr>
          </a:p>
          <a:p>
            <a:pPr indent="0" lvl="0" marL="0" rtl="0" algn="l">
              <a:lnSpc>
                <a:spcPct val="115000"/>
              </a:lnSpc>
              <a:spcBef>
                <a:spcPts val="300"/>
              </a:spcBef>
              <a:spcAft>
                <a:spcPts val="0"/>
              </a:spcAft>
              <a:buNone/>
            </a:pPr>
            <a:r>
              <a:rPr lang="en" sz="1200">
                <a:latin typeface="Times New Roman"/>
                <a:ea typeface="Times New Roman"/>
                <a:cs typeface="Times New Roman"/>
                <a:sym typeface="Times New Roman"/>
              </a:rPr>
              <a:t>          </a:t>
            </a:r>
            <a:r>
              <a:rPr lang="en" sz="1200">
                <a:latin typeface="Times New Roman"/>
                <a:ea typeface="Times New Roman"/>
                <a:cs typeface="Times New Roman"/>
                <a:sym typeface="Times New Roman"/>
              </a:rPr>
              <a:t>From the chunk of data, only the required data is added into the data frame.</a:t>
            </a:r>
            <a:endParaRPr sz="1200">
              <a:latin typeface="Times New Roman"/>
              <a:ea typeface="Times New Roman"/>
              <a:cs typeface="Times New Roman"/>
              <a:sym typeface="Times New Roman"/>
            </a:endParaRPr>
          </a:p>
          <a:p>
            <a:pPr indent="-304800" lvl="0" marL="457200" rtl="0" algn="l">
              <a:lnSpc>
                <a:spcPct val="115000"/>
              </a:lnSpc>
              <a:spcBef>
                <a:spcPts val="300"/>
              </a:spcBef>
              <a:spcAft>
                <a:spcPts val="0"/>
              </a:spcAft>
              <a:buSzPts val="1200"/>
              <a:buFont typeface="Times New Roman"/>
              <a:buAutoNum type="arabicPeriod"/>
            </a:pPr>
            <a:r>
              <a:rPr b="1" lang="en" sz="1200">
                <a:latin typeface="Times New Roman"/>
                <a:ea typeface="Times New Roman"/>
                <a:cs typeface="Times New Roman"/>
                <a:sym typeface="Times New Roman"/>
              </a:rPr>
              <a:t>Data Normalization and Visualisation:</a:t>
            </a:r>
            <a:endParaRPr b="1" sz="1200">
              <a:latin typeface="Times New Roman"/>
              <a:ea typeface="Times New Roman"/>
              <a:cs typeface="Times New Roman"/>
              <a:sym typeface="Times New Roman"/>
            </a:endParaRPr>
          </a:p>
          <a:p>
            <a:pPr indent="0" lvl="0" marL="457200" rtl="0" algn="l">
              <a:lnSpc>
                <a:spcPct val="115000"/>
              </a:lnSpc>
              <a:spcBef>
                <a:spcPts val="300"/>
              </a:spcBef>
              <a:spcAft>
                <a:spcPts val="0"/>
              </a:spcAft>
              <a:buNone/>
            </a:pPr>
            <a:r>
              <a:rPr lang="en" sz="1200">
                <a:latin typeface="Times New Roman"/>
                <a:ea typeface="Times New Roman"/>
                <a:cs typeface="Times New Roman"/>
                <a:sym typeface="Times New Roman"/>
              </a:rPr>
              <a:t>We have considered the variables for the predicting model from</a:t>
            </a:r>
            <a:endParaRPr sz="1200">
              <a:latin typeface="Times New Roman"/>
              <a:ea typeface="Times New Roman"/>
              <a:cs typeface="Times New Roman"/>
              <a:sym typeface="Times New Roman"/>
            </a:endParaRPr>
          </a:p>
          <a:p>
            <a:pPr indent="0" lvl="0" marL="457200" rtl="0" algn="l">
              <a:lnSpc>
                <a:spcPct val="115000"/>
              </a:lnSpc>
              <a:spcBef>
                <a:spcPts val="300"/>
              </a:spcBef>
              <a:spcAft>
                <a:spcPts val="0"/>
              </a:spcAft>
              <a:buNone/>
            </a:pPr>
            <a:r>
              <a:rPr lang="en" sz="1200">
                <a:latin typeface="Times New Roman"/>
                <a:ea typeface="Times New Roman"/>
                <a:cs typeface="Times New Roman"/>
                <a:sym typeface="Times New Roman"/>
              </a:rPr>
              <a:t> the common factors from different websites</a:t>
            </a:r>
            <a:r>
              <a:rPr lang="en" sz="1200">
                <a:latin typeface="Times New Roman"/>
                <a:ea typeface="Times New Roman"/>
                <a:cs typeface="Times New Roman"/>
                <a:sym typeface="Times New Roman"/>
              </a:rPr>
              <a:t> and we also have </a:t>
            </a:r>
            <a:endParaRPr sz="1200">
              <a:latin typeface="Times New Roman"/>
              <a:ea typeface="Times New Roman"/>
              <a:cs typeface="Times New Roman"/>
              <a:sym typeface="Times New Roman"/>
            </a:endParaRPr>
          </a:p>
          <a:p>
            <a:pPr indent="0" lvl="0" marL="457200" rtl="0" algn="l">
              <a:lnSpc>
                <a:spcPct val="115000"/>
              </a:lnSpc>
              <a:spcBef>
                <a:spcPts val="300"/>
              </a:spcBef>
              <a:spcAft>
                <a:spcPts val="0"/>
              </a:spcAft>
              <a:buNone/>
            </a:pPr>
            <a:r>
              <a:rPr lang="en" sz="1200">
                <a:latin typeface="Times New Roman"/>
                <a:ea typeface="Times New Roman"/>
                <a:cs typeface="Times New Roman"/>
                <a:sym typeface="Times New Roman"/>
              </a:rPr>
              <a:t>created a </a:t>
            </a:r>
            <a:r>
              <a:rPr lang="en" sz="1200">
                <a:latin typeface="Times New Roman"/>
                <a:ea typeface="Times New Roman"/>
                <a:cs typeface="Times New Roman"/>
                <a:sym typeface="Times New Roman"/>
              </a:rPr>
              <a:t>correlation</a:t>
            </a:r>
            <a:r>
              <a:rPr lang="en" sz="1200">
                <a:latin typeface="Times New Roman"/>
                <a:ea typeface="Times New Roman"/>
                <a:cs typeface="Times New Roman"/>
                <a:sym typeface="Times New Roman"/>
              </a:rPr>
              <a:t> matrix between </a:t>
            </a:r>
            <a:endParaRPr sz="1200">
              <a:latin typeface="Times New Roman"/>
              <a:ea typeface="Times New Roman"/>
              <a:cs typeface="Times New Roman"/>
              <a:sym typeface="Times New Roman"/>
            </a:endParaRPr>
          </a:p>
          <a:p>
            <a:pPr indent="0" lvl="0" marL="457200" rtl="0" algn="l">
              <a:lnSpc>
                <a:spcPct val="115000"/>
              </a:lnSpc>
              <a:spcBef>
                <a:spcPts val="300"/>
              </a:spcBef>
              <a:spcAft>
                <a:spcPts val="0"/>
              </a:spcAft>
              <a:buNone/>
            </a:pPr>
            <a:r>
              <a:rPr lang="en" sz="1200">
                <a:latin typeface="Times New Roman"/>
                <a:ea typeface="Times New Roman"/>
                <a:cs typeface="Times New Roman"/>
                <a:sym typeface="Times New Roman"/>
              </a:rPr>
              <a:t>response </a:t>
            </a:r>
            <a:r>
              <a:rPr lang="en" sz="1200">
                <a:latin typeface="Times New Roman"/>
                <a:ea typeface="Times New Roman"/>
                <a:cs typeface="Times New Roman"/>
                <a:sym typeface="Times New Roman"/>
              </a:rPr>
              <a:t>a</a:t>
            </a:r>
            <a:r>
              <a:rPr lang="en" sz="1200">
                <a:latin typeface="Times New Roman"/>
                <a:ea typeface="Times New Roman"/>
                <a:cs typeface="Times New Roman"/>
                <a:sym typeface="Times New Roman"/>
              </a:rPr>
              <a:t>nd</a:t>
            </a:r>
            <a:r>
              <a:rPr lang="en" sz="1200">
                <a:latin typeface="Times New Roman"/>
                <a:ea typeface="Times New Roman"/>
                <a:cs typeface="Times New Roman"/>
                <a:sym typeface="Times New Roman"/>
              </a:rPr>
              <a:t> in</a:t>
            </a:r>
            <a:r>
              <a:rPr lang="en" sz="1200">
                <a:latin typeface="Times New Roman"/>
                <a:ea typeface="Times New Roman"/>
                <a:cs typeface="Times New Roman"/>
                <a:sym typeface="Times New Roman"/>
              </a:rPr>
              <a:t>dependent variables.</a:t>
            </a:r>
            <a:endParaRPr sz="1200">
              <a:latin typeface="Times New Roman"/>
              <a:ea typeface="Times New Roman"/>
              <a:cs typeface="Times New Roman"/>
              <a:sym typeface="Times New Roman"/>
            </a:endParaRPr>
          </a:p>
          <a:p>
            <a:pPr indent="0" lvl="0" marL="0" rtl="0" algn="l">
              <a:spcBef>
                <a:spcPts val="300"/>
              </a:spcBef>
              <a:spcAft>
                <a:spcPts val="0"/>
              </a:spcAft>
              <a:buNone/>
            </a:pPr>
            <a:r>
              <a:t/>
            </a:r>
            <a:endParaRPr sz="1800">
              <a:latin typeface="Arial"/>
              <a:ea typeface="Arial"/>
              <a:cs typeface="Arial"/>
              <a:sym typeface="Arial"/>
            </a:endParaRPr>
          </a:p>
          <a:p>
            <a:pPr indent="0" lvl="0" marL="457200" rtl="0" algn="l">
              <a:lnSpc>
                <a:spcPct val="115000"/>
              </a:lnSpc>
              <a:spcBef>
                <a:spcPts val="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300"/>
              </a:spcBef>
              <a:spcAft>
                <a:spcPts val="0"/>
              </a:spcAft>
              <a:buNone/>
            </a:pPr>
            <a:r>
              <a:t/>
            </a:r>
            <a:endParaRPr sz="1200"/>
          </a:p>
          <a:p>
            <a:pPr indent="0" lvl="0" marL="0" rtl="0" algn="l">
              <a:spcBef>
                <a:spcPts val="300"/>
              </a:spcBef>
              <a:spcAft>
                <a:spcPts val="0"/>
              </a:spcAft>
              <a:buNone/>
            </a:pPr>
            <a:r>
              <a:t/>
            </a:r>
            <a:endParaRPr sz="1200"/>
          </a:p>
          <a:p>
            <a:pPr indent="0" lvl="0" marL="457200" rtl="0" algn="just">
              <a:lnSpc>
                <a:spcPct val="115000"/>
              </a:lnSpc>
              <a:spcBef>
                <a:spcPts val="1200"/>
              </a:spcBef>
              <a:spcAft>
                <a:spcPts val="0"/>
              </a:spcAft>
              <a:buNone/>
            </a:pPr>
            <a:r>
              <a:t/>
            </a:r>
            <a:endParaRPr sz="1200">
              <a:latin typeface="Arial"/>
              <a:ea typeface="Arial"/>
              <a:cs typeface="Arial"/>
              <a:sym typeface="Arial"/>
            </a:endParaRPr>
          </a:p>
          <a:p>
            <a:pPr indent="0" lvl="0" marL="457200" rtl="0" algn="just">
              <a:lnSpc>
                <a:spcPct val="115000"/>
              </a:lnSpc>
              <a:spcBef>
                <a:spcPts val="1200"/>
              </a:spcBef>
              <a:spcAft>
                <a:spcPts val="0"/>
              </a:spcAft>
              <a:buNone/>
            </a:pPr>
            <a:r>
              <a:t/>
            </a:r>
            <a:endParaRPr b="1" sz="1100">
              <a:latin typeface="Arial"/>
              <a:ea typeface="Arial"/>
              <a:cs typeface="Arial"/>
              <a:sym typeface="Arial"/>
            </a:endParaRPr>
          </a:p>
          <a:p>
            <a:pPr indent="-228600" lvl="0" marL="292100" rtl="0" algn="just">
              <a:lnSpc>
                <a:spcPct val="115000"/>
              </a:lnSpc>
              <a:spcBef>
                <a:spcPts val="120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300"/>
              </a:spcBef>
              <a:spcAft>
                <a:spcPts val="0"/>
              </a:spcAft>
              <a:buNone/>
            </a:pPr>
            <a:r>
              <a:t/>
            </a:r>
            <a:endParaRPr/>
          </a:p>
          <a:p>
            <a:pPr indent="0" lvl="0" marL="0" rtl="0" algn="l">
              <a:spcBef>
                <a:spcPts val="300"/>
              </a:spcBef>
              <a:spcAft>
                <a:spcPts val="0"/>
              </a:spcAft>
              <a:buNone/>
            </a:pPr>
            <a:r>
              <a:t/>
            </a:r>
            <a:endParaRPr/>
          </a:p>
        </p:txBody>
      </p:sp>
      <p:sp>
        <p:nvSpPr>
          <p:cNvPr id="185" name="Google Shape;185;p30"/>
          <p:cNvSpPr txBox="1"/>
          <p:nvPr>
            <p:ph type="title"/>
          </p:nvPr>
        </p:nvSpPr>
        <p:spPr>
          <a:xfrm>
            <a:off x="388875" y="0"/>
            <a:ext cx="8229600" cy="439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RESULTS AND DISCUSSION</a:t>
            </a:r>
            <a:endParaRPr sz="1800">
              <a:solidFill>
                <a:srgbClr val="000000"/>
              </a:solidFill>
              <a:latin typeface="Times New Roman"/>
              <a:ea typeface="Times New Roman"/>
              <a:cs typeface="Times New Roman"/>
              <a:sym typeface="Times New Roman"/>
            </a:endParaRPr>
          </a:p>
        </p:txBody>
      </p:sp>
      <p:pic>
        <p:nvPicPr>
          <p:cNvPr id="186" name="Google Shape;186;p30"/>
          <p:cNvPicPr preferRelativeResize="0"/>
          <p:nvPr/>
        </p:nvPicPr>
        <p:blipFill rotWithShape="1">
          <a:blip r:embed="rId3">
            <a:alphaModFix/>
          </a:blip>
          <a:srcRect b="18672" l="966" r="1386" t="0"/>
          <a:stretch/>
        </p:blipFill>
        <p:spPr>
          <a:xfrm>
            <a:off x="971600" y="785138"/>
            <a:ext cx="4780625" cy="1571725"/>
          </a:xfrm>
          <a:prstGeom prst="rect">
            <a:avLst/>
          </a:prstGeom>
          <a:noFill/>
          <a:ln>
            <a:noFill/>
          </a:ln>
        </p:spPr>
      </p:pic>
      <p:pic>
        <p:nvPicPr>
          <p:cNvPr id="187" name="Google Shape;187;p30"/>
          <p:cNvPicPr preferRelativeResize="0"/>
          <p:nvPr/>
        </p:nvPicPr>
        <p:blipFill>
          <a:blip r:embed="rId4">
            <a:alphaModFix/>
          </a:blip>
          <a:stretch>
            <a:fillRect/>
          </a:stretch>
        </p:blipFill>
        <p:spPr>
          <a:xfrm>
            <a:off x="5752225" y="1886650"/>
            <a:ext cx="3263676" cy="2519050"/>
          </a:xfrm>
          <a:prstGeom prst="rect">
            <a:avLst/>
          </a:prstGeom>
          <a:noFill/>
          <a:ln>
            <a:noFill/>
          </a:ln>
        </p:spPr>
      </p:pic>
      <p:sp>
        <p:nvSpPr>
          <p:cNvPr id="188" name="Google Shape;188;p30"/>
          <p:cNvSpPr txBox="1"/>
          <p:nvPr/>
        </p:nvSpPr>
        <p:spPr>
          <a:xfrm>
            <a:off x="6644025" y="4405700"/>
            <a:ext cx="1776300" cy="43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latin typeface="Times New Roman"/>
                <a:ea typeface="Times New Roman"/>
                <a:cs typeface="Times New Roman"/>
                <a:sym typeface="Times New Roman"/>
              </a:rPr>
              <a:t>Fig 4. Visual </a:t>
            </a:r>
            <a:r>
              <a:rPr lang="en" sz="1200">
                <a:latin typeface="Times New Roman"/>
                <a:ea typeface="Times New Roman"/>
                <a:cs typeface="Times New Roman"/>
                <a:sym typeface="Times New Roman"/>
              </a:rPr>
              <a:t>correlation</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idx="1" type="body"/>
          </p:nvPr>
        </p:nvSpPr>
        <p:spPr>
          <a:xfrm>
            <a:off x="257000" y="422100"/>
            <a:ext cx="8140200" cy="3530400"/>
          </a:xfrm>
          <a:prstGeom prst="rect">
            <a:avLst/>
          </a:prstGeom>
        </p:spPr>
        <p:txBody>
          <a:bodyPr anchorCtr="0" anchor="t" bIns="34275" lIns="68575" spcFirstLastPara="1" rIns="68575" wrap="square" tIns="34275">
            <a:noAutofit/>
          </a:bodyPr>
          <a:lstStyle/>
          <a:p>
            <a:pPr indent="0" lvl="0" marL="0" rtl="0" algn="l">
              <a:spcBef>
                <a:spcPts val="300"/>
              </a:spcBef>
              <a:spcAft>
                <a:spcPts val="0"/>
              </a:spcAft>
              <a:buNone/>
            </a:pPr>
            <a:r>
              <a:rPr b="1" lang="en" sz="1200">
                <a:latin typeface="Arial"/>
                <a:ea typeface="Arial"/>
                <a:cs typeface="Arial"/>
                <a:sym typeface="Arial"/>
              </a:rPr>
              <a:t>4. </a:t>
            </a:r>
            <a:r>
              <a:rPr b="1" lang="en" sz="1200">
                <a:latin typeface="Arial"/>
                <a:ea typeface="Arial"/>
                <a:cs typeface="Arial"/>
                <a:sym typeface="Arial"/>
              </a:rPr>
              <a:t>Model Selection and Prediction:</a:t>
            </a:r>
            <a:endParaRPr b="1" sz="1200">
              <a:latin typeface="Arial"/>
              <a:ea typeface="Arial"/>
              <a:cs typeface="Arial"/>
              <a:sym typeface="Arial"/>
            </a:endParaRPr>
          </a:p>
          <a:p>
            <a:pPr indent="-298450" lvl="0" marL="457200" rtl="0" algn="just">
              <a:lnSpc>
                <a:spcPct val="115000"/>
              </a:lnSpc>
              <a:spcBef>
                <a:spcPts val="1200"/>
              </a:spcBef>
              <a:spcAft>
                <a:spcPts val="0"/>
              </a:spcAft>
              <a:buSzPts val="1100"/>
              <a:buFont typeface="Arial"/>
              <a:buAutoNum type="arabicPeriod"/>
            </a:pPr>
            <a:r>
              <a:rPr b="1" lang="en" sz="1100" u="sng">
                <a:latin typeface="Arial"/>
                <a:ea typeface="Arial"/>
                <a:cs typeface="Arial"/>
                <a:sym typeface="Arial"/>
              </a:rPr>
              <a:t>KNN (K-Nearest Neighbors) Alogrithm: </a:t>
            </a:r>
            <a:endParaRPr b="1" sz="1100" u="sng">
              <a:latin typeface="Arial"/>
              <a:ea typeface="Arial"/>
              <a:cs typeface="Arial"/>
              <a:sym typeface="Arial"/>
            </a:endParaRPr>
          </a:p>
          <a:p>
            <a:pPr indent="-304800" lvl="0" marL="457200" rtl="0" algn="just">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K-Nearest Neighbor is an example of instance-based learning, in which the training data set is stored, so that a classification for a new unclassified record may be found simply by comparing it to the most similar records in the training set. </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Arial"/>
              <a:buChar char="●"/>
            </a:pPr>
            <a:r>
              <a:rPr lang="en" sz="1200">
                <a:latin typeface="Times New Roman"/>
                <a:ea typeface="Times New Roman"/>
                <a:cs typeface="Times New Roman"/>
                <a:sym typeface="Times New Roman"/>
              </a:rPr>
              <a:t>We divided our dataset in </a:t>
            </a:r>
            <a:r>
              <a:rPr b="1" lang="en" sz="1200">
                <a:latin typeface="Times New Roman"/>
                <a:ea typeface="Times New Roman"/>
                <a:cs typeface="Times New Roman"/>
                <a:sym typeface="Times New Roman"/>
              </a:rPr>
              <a:t>20% - Test </a:t>
            </a:r>
            <a:r>
              <a:rPr lang="en" sz="1200">
                <a:latin typeface="Times New Roman"/>
                <a:ea typeface="Times New Roman"/>
                <a:cs typeface="Times New Roman"/>
                <a:sym typeface="Times New Roman"/>
              </a:rPr>
              <a:t>and </a:t>
            </a:r>
            <a:r>
              <a:rPr b="1" lang="en" sz="1200">
                <a:latin typeface="Times New Roman"/>
                <a:ea typeface="Times New Roman"/>
                <a:cs typeface="Times New Roman"/>
                <a:sym typeface="Times New Roman"/>
              </a:rPr>
              <a:t>80% - Train</a:t>
            </a:r>
            <a:r>
              <a:rPr lang="en" sz="1200">
                <a:latin typeface="Times New Roman"/>
                <a:ea typeface="Times New Roman"/>
                <a:cs typeface="Times New Roman"/>
                <a:sym typeface="Times New Roman"/>
              </a:rPr>
              <a:t> data and we applied the KNN algorithm over the training dataset and tested the model on our test Dataset.</a:t>
            </a:r>
            <a:endParaRPr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started with different values of K for prediction starting with K=5 and increasing thereafter. With K=5 we got an accuracy of </a:t>
            </a:r>
            <a:r>
              <a:rPr b="1" lang="en" sz="1200">
                <a:latin typeface="Times New Roman"/>
                <a:ea typeface="Times New Roman"/>
                <a:cs typeface="Times New Roman"/>
                <a:sym typeface="Times New Roman"/>
              </a:rPr>
              <a:t>76.47%</a:t>
            </a:r>
            <a:r>
              <a:rPr lang="en" sz="1200">
                <a:latin typeface="Times New Roman"/>
                <a:ea typeface="Times New Roman"/>
                <a:cs typeface="Times New Roman"/>
                <a:sym typeface="Times New Roman"/>
              </a:rPr>
              <a:t> and misclassification rate of </a:t>
            </a:r>
            <a:r>
              <a:rPr b="1" lang="en" sz="1200">
                <a:latin typeface="Times New Roman"/>
                <a:ea typeface="Times New Roman"/>
                <a:cs typeface="Times New Roman"/>
                <a:sym typeface="Times New Roman"/>
              </a:rPr>
              <a:t>23.52%</a:t>
            </a:r>
            <a:endParaRPr b="1" sz="1200">
              <a:latin typeface="Times New Roman"/>
              <a:ea typeface="Times New Roman"/>
              <a:cs typeface="Times New Roman"/>
              <a:sym typeface="Times New Roman"/>
            </a:endParaRPr>
          </a:p>
          <a:p>
            <a:pPr indent="-304800" lvl="0" marL="457200" rtl="0" algn="just">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To increase the prediction accuracy rate we tried different values and found highest accuracy for K=16 as 78.71% and misclassification rate of 21.28%, which is shown in above graph.</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700">
              <a:latin typeface="Arial"/>
              <a:ea typeface="Arial"/>
              <a:cs typeface="Arial"/>
              <a:sym typeface="Arial"/>
            </a:endParaRPr>
          </a:p>
          <a:p>
            <a:pPr indent="0" lvl="0" marL="457200" rtl="0" algn="l">
              <a:spcBef>
                <a:spcPts val="300"/>
              </a:spcBef>
              <a:spcAft>
                <a:spcPts val="0"/>
              </a:spcAft>
              <a:buNone/>
            </a:pPr>
            <a:r>
              <a:t/>
            </a:r>
            <a:endParaRPr b="1" sz="1400">
              <a:latin typeface="Times New Roman"/>
              <a:ea typeface="Times New Roman"/>
              <a:cs typeface="Times New Roman"/>
              <a:sym typeface="Times New Roman"/>
            </a:endParaRPr>
          </a:p>
        </p:txBody>
      </p:sp>
      <p:sp>
        <p:nvSpPr>
          <p:cNvPr id="194" name="Google Shape;194;p31"/>
          <p:cNvSpPr txBox="1"/>
          <p:nvPr>
            <p:ph type="title"/>
          </p:nvPr>
        </p:nvSpPr>
        <p:spPr>
          <a:xfrm>
            <a:off x="126325" y="49550"/>
            <a:ext cx="8229600" cy="4221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1800">
                <a:solidFill>
                  <a:srgbClr val="000000"/>
                </a:solidFill>
                <a:latin typeface="Times New Roman"/>
                <a:ea typeface="Times New Roman"/>
                <a:cs typeface="Times New Roman"/>
                <a:sym typeface="Times New Roman"/>
              </a:rPr>
              <a:t>RESULTS AND DISCUSSION</a:t>
            </a:r>
            <a:r>
              <a:rPr lang="en" sz="2100">
                <a:solidFill>
                  <a:srgbClr val="000000"/>
                </a:solidFill>
                <a:latin typeface="Times New Roman"/>
                <a:ea typeface="Times New Roman"/>
                <a:cs typeface="Times New Roman"/>
                <a:sym typeface="Times New Roman"/>
              </a:rPr>
              <a:t>(continued..)</a:t>
            </a:r>
            <a:endParaRPr sz="3700">
              <a:solidFill>
                <a:srgbClr val="000000"/>
              </a:solidFill>
              <a:latin typeface="Times New Roman"/>
              <a:ea typeface="Times New Roman"/>
              <a:cs typeface="Times New Roman"/>
              <a:sym typeface="Times New Roman"/>
            </a:endParaRPr>
          </a:p>
        </p:txBody>
      </p:sp>
      <p:pic>
        <p:nvPicPr>
          <p:cNvPr id="195" name="Google Shape;195;p31"/>
          <p:cNvPicPr preferRelativeResize="0"/>
          <p:nvPr/>
        </p:nvPicPr>
        <p:blipFill>
          <a:blip r:embed="rId3">
            <a:alphaModFix/>
          </a:blip>
          <a:stretch>
            <a:fillRect/>
          </a:stretch>
        </p:blipFill>
        <p:spPr>
          <a:xfrm>
            <a:off x="2342327" y="2741200"/>
            <a:ext cx="3969550" cy="2326988"/>
          </a:xfrm>
          <a:prstGeom prst="rect">
            <a:avLst/>
          </a:prstGeom>
          <a:noFill/>
          <a:ln>
            <a:noFill/>
          </a:ln>
        </p:spPr>
      </p:pic>
      <p:sp>
        <p:nvSpPr>
          <p:cNvPr id="196" name="Google Shape;196;p31"/>
          <p:cNvSpPr txBox="1"/>
          <p:nvPr/>
        </p:nvSpPr>
        <p:spPr>
          <a:xfrm>
            <a:off x="6337175" y="3952500"/>
            <a:ext cx="2391300" cy="5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Fig 5. KNN prediction accuracy rate</a:t>
            </a:r>
            <a:endParaRPr>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idx="1" type="body"/>
          </p:nvPr>
        </p:nvSpPr>
        <p:spPr>
          <a:xfrm>
            <a:off x="291275" y="105573"/>
            <a:ext cx="8717100" cy="49695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700">
              <a:latin typeface="Arial"/>
              <a:ea typeface="Arial"/>
              <a:cs typeface="Arial"/>
              <a:sym typeface="Arial"/>
            </a:endParaRPr>
          </a:p>
          <a:p>
            <a:pPr indent="0" lvl="0" marL="457200" rtl="0" algn="just">
              <a:lnSpc>
                <a:spcPct val="115000"/>
              </a:lnSpc>
              <a:spcBef>
                <a:spcPts val="1200"/>
              </a:spcBef>
              <a:spcAft>
                <a:spcPts val="0"/>
              </a:spcAft>
              <a:buNone/>
            </a:pPr>
            <a:r>
              <a:rPr b="1" lang="en" sz="1200" u="sng">
                <a:latin typeface="Times New Roman"/>
                <a:ea typeface="Times New Roman"/>
                <a:cs typeface="Times New Roman"/>
                <a:sym typeface="Times New Roman"/>
              </a:rPr>
              <a:t>2. CART (Classification and Regression Tree) Algorithm:</a:t>
            </a:r>
            <a:endParaRPr b="1" sz="1200" u="sng">
              <a:latin typeface="Times New Roman"/>
              <a:ea typeface="Times New Roman"/>
              <a:cs typeface="Times New Roman"/>
              <a:sym typeface="Times New Roman"/>
            </a:endParaRPr>
          </a:p>
          <a:p>
            <a:pPr indent="-304800" lvl="0" marL="457200" rtl="0" algn="just">
              <a:lnSpc>
                <a:spcPct val="11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The CART algorithm grows the tree by conducting for each decision node, an exhaustive search of all available variables and all possible splitting values, selecting the optimal split according to the following criteria.</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divided our dataset in 20% - Test and 80% - Train data and we applied the CART algorithm over the training dataset and tested the model on our test Dataset.</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For Implementing CART in RStudio we are using </a:t>
            </a:r>
            <a:r>
              <a:rPr b="1" lang="en" sz="1200">
                <a:latin typeface="Times New Roman"/>
                <a:ea typeface="Times New Roman"/>
                <a:cs typeface="Times New Roman"/>
                <a:sym typeface="Times New Roman"/>
              </a:rPr>
              <a:t>RPART</a:t>
            </a:r>
            <a:r>
              <a:rPr lang="en" sz="1200">
                <a:latin typeface="Times New Roman"/>
                <a:ea typeface="Times New Roman"/>
                <a:cs typeface="Times New Roman"/>
                <a:sym typeface="Times New Roman"/>
              </a:rPr>
              <a:t> function.</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We found the accuracy to be</a:t>
            </a:r>
            <a:r>
              <a:rPr b="1" lang="en" sz="1200">
                <a:latin typeface="Times New Roman"/>
                <a:ea typeface="Times New Roman"/>
                <a:cs typeface="Times New Roman"/>
                <a:sym typeface="Times New Roman"/>
              </a:rPr>
              <a:t> 77.77%.</a:t>
            </a:r>
            <a:r>
              <a:rPr lang="en" sz="1200">
                <a:latin typeface="Times New Roman"/>
                <a:ea typeface="Times New Roman"/>
                <a:cs typeface="Times New Roman"/>
                <a:sym typeface="Times New Roman"/>
              </a:rPr>
              <a:t>and error rate of </a:t>
            </a:r>
            <a:r>
              <a:rPr b="1" lang="en" sz="1200">
                <a:latin typeface="Times New Roman"/>
                <a:ea typeface="Times New Roman"/>
                <a:cs typeface="Times New Roman"/>
                <a:sym typeface="Times New Roman"/>
              </a:rPr>
              <a:t>22.22%.</a:t>
            </a:r>
            <a:endParaRPr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Below is the decision tree after applying the model on our training dataset.</a:t>
            </a:r>
            <a:endParaRPr sz="1200">
              <a:latin typeface="Times New Roman"/>
              <a:ea typeface="Times New Roman"/>
              <a:cs typeface="Times New Roman"/>
              <a:sym typeface="Times New Roman"/>
            </a:endParaRPr>
          </a:p>
          <a:p>
            <a:pPr indent="0" lvl="0" marL="457200" rtl="0" algn="just">
              <a:lnSpc>
                <a:spcPct val="115000"/>
              </a:lnSpc>
              <a:spcBef>
                <a:spcPts val="1200"/>
              </a:spcBef>
              <a:spcAft>
                <a:spcPts val="1200"/>
              </a:spcAft>
              <a:buNone/>
            </a:pPr>
            <a:r>
              <a:t/>
            </a:r>
            <a:endParaRPr sz="700">
              <a:latin typeface="Arial"/>
              <a:ea typeface="Arial"/>
              <a:cs typeface="Arial"/>
              <a:sym typeface="Arial"/>
            </a:endParaRPr>
          </a:p>
        </p:txBody>
      </p:sp>
      <p:sp>
        <p:nvSpPr>
          <p:cNvPr id="202" name="Google Shape;202;p32"/>
          <p:cNvSpPr txBox="1"/>
          <p:nvPr/>
        </p:nvSpPr>
        <p:spPr>
          <a:xfrm>
            <a:off x="5586425" y="4509000"/>
            <a:ext cx="1483500" cy="63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lang="en" sz="1200">
                <a:latin typeface="Times New Roman"/>
                <a:ea typeface="Times New Roman"/>
                <a:cs typeface="Times New Roman"/>
                <a:sym typeface="Times New Roman"/>
              </a:rPr>
              <a:t>Fig 6.Decision tree</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ucida Sans"/>
              <a:ea typeface="Lucida Sans"/>
              <a:cs typeface="Lucida Sans"/>
              <a:sym typeface="Lucida Sans"/>
            </a:endParaRPr>
          </a:p>
        </p:txBody>
      </p:sp>
      <p:pic>
        <p:nvPicPr>
          <p:cNvPr id="203" name="Google Shape;203;p32"/>
          <p:cNvPicPr preferRelativeResize="0"/>
          <p:nvPr/>
        </p:nvPicPr>
        <p:blipFill>
          <a:blip r:embed="rId3">
            <a:alphaModFix/>
          </a:blip>
          <a:stretch>
            <a:fillRect/>
          </a:stretch>
        </p:blipFill>
        <p:spPr>
          <a:xfrm>
            <a:off x="3736625" y="2284350"/>
            <a:ext cx="4782724" cy="244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3"/>
          <p:cNvSpPr txBox="1"/>
          <p:nvPr>
            <p:ph idx="1" type="body"/>
          </p:nvPr>
        </p:nvSpPr>
        <p:spPr>
          <a:xfrm>
            <a:off x="418150" y="173898"/>
            <a:ext cx="8492700" cy="4862400"/>
          </a:xfrm>
          <a:prstGeom prst="rect">
            <a:avLst/>
          </a:prstGeom>
        </p:spPr>
        <p:txBody>
          <a:bodyPr anchorCtr="0" anchor="t" bIns="34275" lIns="68575" spcFirstLastPara="1" rIns="68575" wrap="square" tIns="34275">
            <a:noAutofit/>
          </a:bodyPr>
          <a:lstStyle/>
          <a:p>
            <a:pPr indent="0" lvl="0" marL="457200" rtl="0" algn="just">
              <a:lnSpc>
                <a:spcPct val="115000"/>
              </a:lnSpc>
              <a:spcBef>
                <a:spcPts val="1200"/>
              </a:spcBef>
              <a:spcAft>
                <a:spcPts val="0"/>
              </a:spcAft>
              <a:buNone/>
            </a:pPr>
            <a:r>
              <a:rPr b="1" lang="en" sz="1200" u="sng">
                <a:latin typeface="Times New Roman"/>
                <a:ea typeface="Times New Roman"/>
                <a:cs typeface="Times New Roman"/>
                <a:sym typeface="Times New Roman"/>
              </a:rPr>
              <a:t>3. </a:t>
            </a:r>
            <a:r>
              <a:rPr b="1" lang="en" sz="1200" u="sng">
                <a:latin typeface="Times New Roman"/>
                <a:ea typeface="Times New Roman"/>
                <a:cs typeface="Times New Roman"/>
                <a:sym typeface="Times New Roman"/>
              </a:rPr>
              <a:t>Random Forest Algorithm:</a:t>
            </a:r>
            <a:endParaRPr b="1" sz="1200" u="sng">
              <a:latin typeface="Times New Roman"/>
              <a:ea typeface="Times New Roman"/>
              <a:cs typeface="Times New Roman"/>
              <a:sym typeface="Times New Roman"/>
            </a:endParaRPr>
          </a:p>
          <a:p>
            <a:pPr indent="-304800" lvl="0" marL="457200" rtl="0" algn="just">
              <a:lnSpc>
                <a:spcPct val="11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Random decision forests correct for decision trees' habit of overfitting to their training set. For Implementing Random Forest in RStudio we are using </a:t>
            </a:r>
            <a:r>
              <a:rPr b="1" lang="en" sz="1200">
                <a:latin typeface="Times New Roman"/>
                <a:ea typeface="Times New Roman"/>
                <a:cs typeface="Times New Roman"/>
                <a:sym typeface="Times New Roman"/>
              </a:rPr>
              <a:t>randomForest</a:t>
            </a:r>
            <a:r>
              <a:rPr lang="en" sz="1200">
                <a:latin typeface="Times New Roman"/>
                <a:ea typeface="Times New Roman"/>
                <a:cs typeface="Times New Roman"/>
                <a:sym typeface="Times New Roman"/>
              </a:rPr>
              <a:t> function.</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After testing the model on our test dataset, we compared it with target variable and got accuracy of 82.52%  and error rate of 17.47%.</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Correlation between the predicted values and actual values is around 56.08%</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After Changing the entry parameter to its optimal value in Random Forest </a:t>
            </a:r>
            <a:endParaRPr sz="1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latin typeface="Times New Roman"/>
                <a:ea typeface="Times New Roman"/>
                <a:cs typeface="Times New Roman"/>
                <a:sym typeface="Times New Roman"/>
              </a:rPr>
              <a:t>function it gained an </a:t>
            </a:r>
            <a:r>
              <a:rPr b="1" lang="en" sz="1200">
                <a:latin typeface="Times New Roman"/>
                <a:ea typeface="Times New Roman"/>
                <a:cs typeface="Times New Roman"/>
                <a:sym typeface="Times New Roman"/>
              </a:rPr>
              <a:t>accuracy of 82.64%</a:t>
            </a:r>
            <a:r>
              <a:rPr lang="en" sz="1200">
                <a:latin typeface="Times New Roman"/>
                <a:ea typeface="Times New Roman"/>
                <a:cs typeface="Times New Roman"/>
                <a:sym typeface="Times New Roman"/>
              </a:rPr>
              <a:t> and error rate of 17.35%.</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latin typeface="Arial"/>
                <a:ea typeface="Arial"/>
                <a:cs typeface="Arial"/>
                <a:sym typeface="Arial"/>
              </a:rPr>
              <a:t> </a:t>
            </a:r>
            <a:endParaRPr sz="1200">
              <a:latin typeface="Arial"/>
              <a:ea typeface="Arial"/>
              <a:cs typeface="Arial"/>
              <a:sym typeface="Arial"/>
            </a:endParaRPr>
          </a:p>
          <a:p>
            <a:pPr indent="0" lvl="0" marL="520700" rtl="0" algn="just">
              <a:lnSpc>
                <a:spcPct val="115000"/>
              </a:lnSpc>
              <a:spcBef>
                <a:spcPts val="1200"/>
              </a:spcBef>
              <a:spcAft>
                <a:spcPts val="0"/>
              </a:spcAft>
              <a:buClr>
                <a:schemeClr val="dk1"/>
              </a:buClr>
              <a:buSzPts val="1100"/>
              <a:buFont typeface="Arial"/>
              <a:buNone/>
            </a:pPr>
            <a:r>
              <a:t/>
            </a:r>
            <a:endParaRPr sz="1200">
              <a:latin typeface="Arial"/>
              <a:ea typeface="Arial"/>
              <a:cs typeface="Arial"/>
              <a:sym typeface="Arial"/>
            </a:endParaRPr>
          </a:p>
          <a:p>
            <a:pPr indent="0" lvl="0" marL="520700" rtl="0" algn="just">
              <a:lnSpc>
                <a:spcPct val="115000"/>
              </a:lnSpc>
              <a:spcBef>
                <a:spcPts val="1200"/>
              </a:spcBef>
              <a:spcAft>
                <a:spcPts val="0"/>
              </a:spcAft>
              <a:buClr>
                <a:schemeClr val="dk1"/>
              </a:buClr>
              <a:buSzPts val="1100"/>
              <a:buFont typeface="Arial"/>
              <a:buNone/>
            </a:pPr>
            <a:r>
              <a:t/>
            </a:r>
            <a:endParaRPr sz="1200">
              <a:latin typeface="Arial"/>
              <a:ea typeface="Arial"/>
              <a:cs typeface="Arial"/>
              <a:sym typeface="Arial"/>
            </a:endParaRPr>
          </a:p>
          <a:p>
            <a:pPr indent="0" lvl="0" marL="0" rtl="0" algn="l">
              <a:spcBef>
                <a:spcPts val="1200"/>
              </a:spcBef>
              <a:spcAft>
                <a:spcPts val="0"/>
              </a:spcAft>
              <a:buNone/>
            </a:pPr>
            <a:r>
              <a:t/>
            </a:r>
            <a:endParaRPr/>
          </a:p>
        </p:txBody>
      </p:sp>
      <p:pic>
        <p:nvPicPr>
          <p:cNvPr id="209" name="Google Shape;209;p33"/>
          <p:cNvPicPr preferRelativeResize="0"/>
          <p:nvPr/>
        </p:nvPicPr>
        <p:blipFill>
          <a:blip r:embed="rId3">
            <a:alphaModFix/>
          </a:blip>
          <a:stretch>
            <a:fillRect/>
          </a:stretch>
        </p:blipFill>
        <p:spPr>
          <a:xfrm>
            <a:off x="6412350" y="1472250"/>
            <a:ext cx="2358493" cy="1924600"/>
          </a:xfrm>
          <a:prstGeom prst="rect">
            <a:avLst/>
          </a:prstGeom>
          <a:noFill/>
          <a:ln>
            <a:noFill/>
          </a:ln>
        </p:spPr>
      </p:pic>
      <p:sp>
        <p:nvSpPr>
          <p:cNvPr id="210" name="Google Shape;210;p33"/>
          <p:cNvSpPr txBox="1"/>
          <p:nvPr/>
        </p:nvSpPr>
        <p:spPr>
          <a:xfrm>
            <a:off x="6522600" y="3215100"/>
            <a:ext cx="2547600" cy="2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Fig 6 : Tuning the n-tree parameter.</a:t>
            </a:r>
            <a:endParaRPr sz="1100">
              <a:solidFill>
                <a:schemeClr val="dk1"/>
              </a:solidFill>
            </a:endParaRPr>
          </a:p>
          <a:p>
            <a:pPr indent="0" lvl="0" marL="0" rtl="0" algn="l">
              <a:spcBef>
                <a:spcPts val="1200"/>
              </a:spcBef>
              <a:spcAft>
                <a:spcPts val="0"/>
              </a:spcAft>
              <a:buNone/>
            </a:pPr>
            <a:r>
              <a:t/>
            </a:r>
            <a:endParaRPr>
              <a:latin typeface="Lucida Sans"/>
              <a:ea typeface="Lucida Sans"/>
              <a:cs typeface="Lucida Sans"/>
              <a:sym typeface="Lucida Sans"/>
            </a:endParaRPr>
          </a:p>
        </p:txBody>
      </p:sp>
      <p:pic>
        <p:nvPicPr>
          <p:cNvPr id="211" name="Google Shape;211;p33"/>
          <p:cNvPicPr preferRelativeResize="0"/>
          <p:nvPr/>
        </p:nvPicPr>
        <p:blipFill>
          <a:blip r:embed="rId4">
            <a:alphaModFix/>
          </a:blip>
          <a:stretch>
            <a:fillRect/>
          </a:stretch>
        </p:blipFill>
        <p:spPr>
          <a:xfrm>
            <a:off x="3033686" y="2431200"/>
            <a:ext cx="3378640" cy="2128575"/>
          </a:xfrm>
          <a:prstGeom prst="rect">
            <a:avLst/>
          </a:prstGeom>
          <a:noFill/>
          <a:ln>
            <a:noFill/>
          </a:ln>
        </p:spPr>
      </p:pic>
      <p:pic>
        <p:nvPicPr>
          <p:cNvPr id="212" name="Google Shape;212;p33"/>
          <p:cNvPicPr preferRelativeResize="0"/>
          <p:nvPr/>
        </p:nvPicPr>
        <p:blipFill>
          <a:blip r:embed="rId5">
            <a:alphaModFix/>
          </a:blip>
          <a:stretch>
            <a:fillRect/>
          </a:stretch>
        </p:blipFill>
        <p:spPr>
          <a:xfrm>
            <a:off x="97650" y="2431188"/>
            <a:ext cx="2825750" cy="1821325"/>
          </a:xfrm>
          <a:prstGeom prst="rect">
            <a:avLst/>
          </a:prstGeom>
          <a:noFill/>
          <a:ln>
            <a:noFill/>
          </a:ln>
        </p:spPr>
      </p:pic>
      <p:sp>
        <p:nvSpPr>
          <p:cNvPr id="213" name="Google Shape;213;p33"/>
          <p:cNvSpPr txBox="1"/>
          <p:nvPr/>
        </p:nvSpPr>
        <p:spPr>
          <a:xfrm>
            <a:off x="268700" y="4187025"/>
            <a:ext cx="2654700" cy="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Fig 7 : without the n-tree parameter</a:t>
            </a:r>
            <a:endParaRPr>
              <a:latin typeface="Lucida Sans"/>
              <a:ea typeface="Lucida Sans"/>
              <a:cs typeface="Lucida Sans"/>
              <a:sym typeface="Lucida Sans"/>
            </a:endParaRPr>
          </a:p>
        </p:txBody>
      </p:sp>
      <p:sp>
        <p:nvSpPr>
          <p:cNvPr id="214" name="Google Shape;214;p33"/>
          <p:cNvSpPr txBox="1"/>
          <p:nvPr/>
        </p:nvSpPr>
        <p:spPr>
          <a:xfrm>
            <a:off x="4072800" y="4548225"/>
            <a:ext cx="2449800" cy="2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ucida Sans"/>
                <a:ea typeface="Lucida Sans"/>
                <a:cs typeface="Lucida Sans"/>
                <a:sym typeface="Lucida Sans"/>
              </a:rPr>
              <a:t>Fig 8: </a:t>
            </a:r>
            <a:r>
              <a:rPr lang="en" sz="1100">
                <a:latin typeface="Lucida Sans"/>
                <a:ea typeface="Lucida Sans"/>
                <a:cs typeface="Lucida Sans"/>
                <a:sym typeface="Lucida Sans"/>
              </a:rPr>
              <a:t>r plot</a:t>
            </a:r>
            <a:r>
              <a:rPr lang="en" sz="1100">
                <a:latin typeface="Lucida Sans"/>
                <a:ea typeface="Lucida Sans"/>
                <a:cs typeface="Lucida Sans"/>
                <a:sym typeface="Lucida Sans"/>
              </a:rPr>
              <a:t> accuracy rate</a:t>
            </a:r>
            <a:endParaRPr sz="11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xmlns:r="http://schemas.openxmlformats.org/officeDocument/2006/relationship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xmlns:r="http://schemas.openxmlformats.org/officeDocument/2006/relationship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xmlns:r="http://schemas.openxmlformats.org/officeDocument/2006/relationship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