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Palanquin Dark"/>
      <p:regular r:id="rId24"/>
      <p:bold r:id="rId25"/>
    </p:embeddedFont>
    <p:embeddedFont>
      <p:font typeface="Rubik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alanquinDark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ubik-regular.fntdata"/><Relationship Id="rId25" Type="http://schemas.openxmlformats.org/officeDocument/2006/relationships/font" Target="fonts/PalanquinDark-bold.fntdata"/><Relationship Id="rId28" Type="http://schemas.openxmlformats.org/officeDocument/2006/relationships/font" Target="fonts/Rubik-italic.fntdata"/><Relationship Id="rId27" Type="http://schemas.openxmlformats.org/officeDocument/2006/relationships/font" Target="fonts/Rubik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ubik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8c21c68ef9_0_1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8c21c68ef9_0_1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9662e61599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9662e6159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9662e6159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9662e6159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9662e6159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9662e6159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9662e6159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9662e6159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8c7b8fdb1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8c7b8fdb1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9662e61599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9662e61599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9662e61599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9662e61599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9662e61599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9662e61599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9662e6159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9662e6159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8c8f65fd9a_1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8c8f65fd9a_1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8c21c68ef9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8c21c68ef9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c21c68ef9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c21c68ef9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9662e6159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9662e6159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9662e6159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9662e6159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8c7c1de02c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8c7c1de02c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9662e6159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9662e6159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9662e6159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9662e6159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9662e6159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9662e6159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" y="379"/>
            <a:ext cx="9142514" cy="5146141"/>
            <a:chOff x="-8" y="379"/>
            <a:chExt cx="9142514" cy="5146141"/>
          </a:xfrm>
        </p:grpSpPr>
        <p:sp>
          <p:nvSpPr>
            <p:cNvPr id="10" name="Google Shape;10;p2"/>
            <p:cNvSpPr/>
            <p:nvPr/>
          </p:nvSpPr>
          <p:spPr>
            <a:xfrm>
              <a:off x="-8" y="2090"/>
              <a:ext cx="9138317" cy="5142716"/>
            </a:xfrm>
            <a:custGeom>
              <a:rect b="b" l="l" r="r" t="t"/>
              <a:pathLst>
                <a:path extrusionOk="0" h="160735" w="285751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65000">
                  <a:schemeClr val="accent1"/>
                </a:gs>
                <a:gs pos="100000">
                  <a:schemeClr val="accent2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4" y="739369"/>
              <a:ext cx="7891673" cy="4407151"/>
            </a:xfrm>
            <a:custGeom>
              <a:rect b="b" l="l" r="r" t="t"/>
              <a:pathLst>
                <a:path extrusionOk="0" h="137745" w="246769">
                  <a:moveTo>
                    <a:pt x="0" y="1"/>
                  </a:moveTo>
                  <a:lnTo>
                    <a:pt x="0" y="137744"/>
                  </a:lnTo>
                  <a:lnTo>
                    <a:pt x="48863" y="137744"/>
                  </a:lnTo>
                  <a:cubicBezTo>
                    <a:pt x="52899" y="135018"/>
                    <a:pt x="56602" y="132124"/>
                    <a:pt x="59817" y="129338"/>
                  </a:cubicBezTo>
                  <a:cubicBezTo>
                    <a:pt x="73462" y="117515"/>
                    <a:pt x="86475" y="103109"/>
                    <a:pt x="104394" y="98013"/>
                  </a:cubicBezTo>
                  <a:cubicBezTo>
                    <a:pt x="108425" y="96865"/>
                    <a:pt x="112610" y="96320"/>
                    <a:pt x="116815" y="96320"/>
                  </a:cubicBezTo>
                  <a:cubicBezTo>
                    <a:pt x="130409" y="96320"/>
                    <a:pt x="144224" y="102019"/>
                    <a:pt x="153817" y="111503"/>
                  </a:cubicBezTo>
                  <a:cubicBezTo>
                    <a:pt x="160949" y="118563"/>
                    <a:pt x="165366" y="127909"/>
                    <a:pt x="168509" y="137744"/>
                  </a:cubicBezTo>
                  <a:lnTo>
                    <a:pt x="246769" y="137744"/>
                  </a:lnTo>
                  <a:cubicBezTo>
                    <a:pt x="237601" y="135446"/>
                    <a:pt x="228374" y="133315"/>
                    <a:pt x="219599" y="129350"/>
                  </a:cubicBezTo>
                  <a:cubicBezTo>
                    <a:pt x="203645" y="122183"/>
                    <a:pt x="195370" y="106490"/>
                    <a:pt x="185559" y="92905"/>
                  </a:cubicBezTo>
                  <a:cubicBezTo>
                    <a:pt x="174891" y="78130"/>
                    <a:pt x="161223" y="67747"/>
                    <a:pt x="144578" y="60330"/>
                  </a:cubicBezTo>
                  <a:cubicBezTo>
                    <a:pt x="123992" y="51126"/>
                    <a:pt x="102882" y="50507"/>
                    <a:pt x="80796" y="48638"/>
                  </a:cubicBezTo>
                  <a:cubicBezTo>
                    <a:pt x="58233" y="46733"/>
                    <a:pt x="35016" y="41316"/>
                    <a:pt x="17550" y="26040"/>
                  </a:cubicBezTo>
                  <a:cubicBezTo>
                    <a:pt x="9835" y="19277"/>
                    <a:pt x="3739" y="10026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63000">
                  <a:schemeClr val="accent1"/>
                </a:gs>
                <a:gs pos="100000">
                  <a:schemeClr val="accent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771525" rotWithShape="0" algn="bl">
                <a:schemeClr val="accent2">
                  <a:alpha val="2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962339" y="379"/>
              <a:ext cx="6179815" cy="2015173"/>
            </a:xfrm>
            <a:custGeom>
              <a:rect b="b" l="l" r="r" t="t"/>
              <a:pathLst>
                <a:path extrusionOk="0" h="62984" w="193240">
                  <a:moveTo>
                    <a:pt x="11681" y="0"/>
                  </a:moveTo>
                  <a:cubicBezTo>
                    <a:pt x="9716" y="6537"/>
                    <a:pt x="6025" y="12430"/>
                    <a:pt x="4299" y="19121"/>
                  </a:cubicBezTo>
                  <a:cubicBezTo>
                    <a:pt x="1" y="35719"/>
                    <a:pt x="11574" y="53769"/>
                    <a:pt x="26992" y="60257"/>
                  </a:cubicBezTo>
                  <a:cubicBezTo>
                    <a:pt x="30979" y="61935"/>
                    <a:pt x="35144" y="62668"/>
                    <a:pt x="39367" y="62668"/>
                  </a:cubicBezTo>
                  <a:cubicBezTo>
                    <a:pt x="55764" y="62668"/>
                    <a:pt x="73049" y="51616"/>
                    <a:pt x="84297" y="41874"/>
                  </a:cubicBezTo>
                  <a:cubicBezTo>
                    <a:pt x="97525" y="30420"/>
                    <a:pt x="110157" y="16431"/>
                    <a:pt x="127564" y="11490"/>
                  </a:cubicBezTo>
                  <a:cubicBezTo>
                    <a:pt x="131476" y="10379"/>
                    <a:pt x="135536" y="9850"/>
                    <a:pt x="139617" y="9850"/>
                  </a:cubicBezTo>
                  <a:cubicBezTo>
                    <a:pt x="152811" y="9850"/>
                    <a:pt x="166220" y="15374"/>
                    <a:pt x="175523" y="24586"/>
                  </a:cubicBezTo>
                  <a:cubicBezTo>
                    <a:pt x="185524" y="34480"/>
                    <a:pt x="190024" y="49030"/>
                    <a:pt x="193239" y="62984"/>
                  </a:cubicBezTo>
                  <a:lnTo>
                    <a:pt x="193239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8999">
                  <a:schemeClr val="accent1"/>
                </a:gs>
                <a:gs pos="70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  <a:effectLst>
              <a:outerShdw blurRad="571500" rotWithShape="0" algn="bl" dir="5400000" dist="9525">
                <a:schemeClr val="accent2">
                  <a:alpha val="2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974038" y="1328652"/>
              <a:ext cx="2168468" cy="3595758"/>
            </a:xfrm>
            <a:custGeom>
              <a:rect b="b" l="l" r="r" t="t"/>
              <a:pathLst>
                <a:path extrusionOk="0" h="112385" w="67807">
                  <a:moveTo>
                    <a:pt x="29070" y="1"/>
                  </a:moveTo>
                  <a:cubicBezTo>
                    <a:pt x="26384" y="1"/>
                    <a:pt x="23570" y="742"/>
                    <a:pt x="20646" y="2443"/>
                  </a:cubicBezTo>
                  <a:cubicBezTo>
                    <a:pt x="11538" y="7753"/>
                    <a:pt x="4680" y="17480"/>
                    <a:pt x="3335" y="28053"/>
                  </a:cubicBezTo>
                  <a:cubicBezTo>
                    <a:pt x="1" y="54402"/>
                    <a:pt x="19420" y="69618"/>
                    <a:pt x="37029" y="85477"/>
                  </a:cubicBezTo>
                  <a:cubicBezTo>
                    <a:pt x="44923" y="92597"/>
                    <a:pt x="50793" y="102788"/>
                    <a:pt x="59746" y="108611"/>
                  </a:cubicBezTo>
                  <a:cubicBezTo>
                    <a:pt x="62187" y="110182"/>
                    <a:pt x="64902" y="111468"/>
                    <a:pt x="67795" y="112385"/>
                  </a:cubicBezTo>
                  <a:lnTo>
                    <a:pt x="67795" y="39959"/>
                  </a:lnTo>
                  <a:lnTo>
                    <a:pt x="67807" y="39959"/>
                  </a:lnTo>
                  <a:cubicBezTo>
                    <a:pt x="67402" y="39328"/>
                    <a:pt x="67021" y="38721"/>
                    <a:pt x="66628" y="38114"/>
                  </a:cubicBezTo>
                  <a:cubicBezTo>
                    <a:pt x="60294" y="28125"/>
                    <a:pt x="53234" y="18028"/>
                    <a:pt x="45399" y="9158"/>
                  </a:cubicBezTo>
                  <a:cubicBezTo>
                    <a:pt x="40796" y="3956"/>
                    <a:pt x="35276" y="1"/>
                    <a:pt x="2907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4000">
                  <a:schemeClr val="accent1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  <a:effectLst>
              <a:outerShdw blurRad="471488" rotWithShape="0" algn="bl">
                <a:schemeClr val="accent2">
                  <a:alpha val="24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867574" y="2713747"/>
              <a:ext cx="16022" cy="13982"/>
            </a:xfrm>
            <a:custGeom>
              <a:rect b="b" l="l" r="r" t="t"/>
              <a:pathLst>
                <a:path extrusionOk="0" h="437" w="501">
                  <a:moveTo>
                    <a:pt x="347" y="1"/>
                  </a:moveTo>
                  <a:cubicBezTo>
                    <a:pt x="279" y="1"/>
                    <a:pt x="150" y="29"/>
                    <a:pt x="1" y="38"/>
                  </a:cubicBezTo>
                  <a:cubicBezTo>
                    <a:pt x="96" y="240"/>
                    <a:pt x="132" y="371"/>
                    <a:pt x="215" y="431"/>
                  </a:cubicBezTo>
                  <a:cubicBezTo>
                    <a:pt x="223" y="435"/>
                    <a:pt x="233" y="436"/>
                    <a:pt x="244" y="436"/>
                  </a:cubicBezTo>
                  <a:cubicBezTo>
                    <a:pt x="304" y="436"/>
                    <a:pt x="411" y="391"/>
                    <a:pt x="501" y="371"/>
                  </a:cubicBezTo>
                  <a:cubicBezTo>
                    <a:pt x="477" y="252"/>
                    <a:pt x="477" y="121"/>
                    <a:pt x="394" y="14"/>
                  </a:cubicBezTo>
                  <a:cubicBezTo>
                    <a:pt x="387" y="5"/>
                    <a:pt x="371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9113180" y="2750733"/>
              <a:ext cx="15254" cy="16413"/>
            </a:xfrm>
            <a:custGeom>
              <a:rect b="b" l="l" r="r" t="t"/>
              <a:pathLst>
                <a:path extrusionOk="0" h="513" w="477">
                  <a:moveTo>
                    <a:pt x="381" y="1"/>
                  </a:moveTo>
                  <a:cubicBezTo>
                    <a:pt x="262" y="25"/>
                    <a:pt x="131" y="25"/>
                    <a:pt x="24" y="108"/>
                  </a:cubicBezTo>
                  <a:cubicBezTo>
                    <a:pt x="0" y="132"/>
                    <a:pt x="36" y="299"/>
                    <a:pt x="60" y="513"/>
                  </a:cubicBezTo>
                  <a:cubicBezTo>
                    <a:pt x="250" y="418"/>
                    <a:pt x="381" y="370"/>
                    <a:pt x="441" y="287"/>
                  </a:cubicBezTo>
                  <a:cubicBezTo>
                    <a:pt x="476" y="239"/>
                    <a:pt x="417" y="108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39900" y="251050"/>
              <a:ext cx="2516100" cy="25161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775500" y="2542300"/>
              <a:ext cx="1655400" cy="16554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2125950" y="1498913"/>
            <a:ext cx="4892100" cy="19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25950" y="3365575"/>
            <a:ext cx="26334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2" type="subTitle"/>
          </p:nvPr>
        </p:nvSpPr>
        <p:spPr>
          <a:xfrm>
            <a:off x="2125950" y="1037225"/>
            <a:ext cx="22311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1"/>
          <p:cNvGrpSpPr/>
          <p:nvPr/>
        </p:nvGrpSpPr>
        <p:grpSpPr>
          <a:xfrm>
            <a:off x="2842" y="256"/>
            <a:ext cx="9138317" cy="5142987"/>
            <a:chOff x="2842" y="390"/>
            <a:chExt cx="9138317" cy="5142987"/>
          </a:xfrm>
        </p:grpSpPr>
        <p:sp>
          <p:nvSpPr>
            <p:cNvPr id="112" name="Google Shape;112;p11"/>
            <p:cNvSpPr/>
            <p:nvPr/>
          </p:nvSpPr>
          <p:spPr>
            <a:xfrm>
              <a:off x="2842" y="390"/>
              <a:ext cx="9138317" cy="5142716"/>
            </a:xfrm>
            <a:custGeom>
              <a:rect b="b" l="l" r="r" t="t"/>
              <a:pathLst>
                <a:path extrusionOk="0" h="160735" w="285751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65000">
                  <a:srgbClr val="E4F8F9"/>
                </a:gs>
                <a:gs pos="100000">
                  <a:srgbClr val="C7EDF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" name="Google Shape;113;p11"/>
            <p:cNvGrpSpPr/>
            <p:nvPr/>
          </p:nvGrpSpPr>
          <p:grpSpPr>
            <a:xfrm rot="-5400000">
              <a:off x="4211660" y="213893"/>
              <a:ext cx="3749366" cy="6109604"/>
              <a:chOff x="2597675" y="1705125"/>
              <a:chExt cx="359200" cy="571600"/>
            </a:xfrm>
          </p:grpSpPr>
          <p:sp>
            <p:nvSpPr>
              <p:cNvPr id="114" name="Google Shape;114;p11"/>
              <p:cNvSpPr/>
              <p:nvPr/>
            </p:nvSpPr>
            <p:spPr>
              <a:xfrm>
                <a:off x="2598025" y="1705125"/>
                <a:ext cx="358850" cy="571600"/>
              </a:xfrm>
              <a:custGeom>
                <a:rect b="b" l="l" r="r" t="t"/>
                <a:pathLst>
                  <a:path extrusionOk="0" h="22864" w="14354">
                    <a:moveTo>
                      <a:pt x="7154" y="1"/>
                    </a:moveTo>
                    <a:cubicBezTo>
                      <a:pt x="4545" y="1"/>
                      <a:pt x="1938" y="984"/>
                      <a:pt x="1" y="2750"/>
                    </a:cubicBezTo>
                    <a:lnTo>
                      <a:pt x="1" y="22864"/>
                    </a:lnTo>
                    <a:lnTo>
                      <a:pt x="14131" y="22864"/>
                    </a:lnTo>
                    <a:cubicBezTo>
                      <a:pt x="13838" y="22055"/>
                      <a:pt x="13377" y="21301"/>
                      <a:pt x="12791" y="20674"/>
                    </a:cubicBezTo>
                    <a:cubicBezTo>
                      <a:pt x="11885" y="19739"/>
                      <a:pt x="10671" y="19084"/>
                      <a:pt x="10030" y="17954"/>
                    </a:cubicBezTo>
                    <a:cubicBezTo>
                      <a:pt x="9193" y="16517"/>
                      <a:pt x="9458" y="14662"/>
                      <a:pt x="10169" y="13155"/>
                    </a:cubicBezTo>
                    <a:cubicBezTo>
                      <a:pt x="10881" y="11649"/>
                      <a:pt x="11982" y="10366"/>
                      <a:pt x="12861" y="8957"/>
                    </a:cubicBezTo>
                    <a:cubicBezTo>
                      <a:pt x="13712" y="7520"/>
                      <a:pt x="14354" y="5832"/>
                      <a:pt x="13963" y="4214"/>
                    </a:cubicBezTo>
                    <a:cubicBezTo>
                      <a:pt x="13447" y="1955"/>
                      <a:pt x="11132" y="546"/>
                      <a:pt x="8844" y="141"/>
                    </a:cubicBezTo>
                    <a:cubicBezTo>
                      <a:pt x="8285" y="47"/>
                      <a:pt x="7720" y="1"/>
                      <a:pt x="715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  <a:effectLst>
                <a:outerShdw blurRad="357188" rotWithShape="0" algn="bl">
                  <a:srgbClr val="C7EDF0">
                    <a:alpha val="37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1"/>
              <p:cNvSpPr/>
              <p:nvPr/>
            </p:nvSpPr>
            <p:spPr>
              <a:xfrm>
                <a:off x="2597675" y="1883900"/>
                <a:ext cx="197050" cy="392825"/>
              </a:xfrm>
              <a:custGeom>
                <a:rect b="b" l="l" r="r" t="t"/>
                <a:pathLst>
                  <a:path extrusionOk="0" h="15713" w="7882">
                    <a:moveTo>
                      <a:pt x="3114" y="0"/>
                    </a:moveTo>
                    <a:cubicBezTo>
                      <a:pt x="2037" y="0"/>
                      <a:pt x="957" y="254"/>
                      <a:pt x="1" y="732"/>
                    </a:cubicBezTo>
                    <a:lnTo>
                      <a:pt x="1" y="15713"/>
                    </a:lnTo>
                    <a:lnTo>
                      <a:pt x="7882" y="15713"/>
                    </a:lnTo>
                    <a:cubicBezTo>
                      <a:pt x="7756" y="14862"/>
                      <a:pt x="7393" y="14025"/>
                      <a:pt x="6780" y="13411"/>
                    </a:cubicBezTo>
                    <a:cubicBezTo>
                      <a:pt x="6194" y="12811"/>
                      <a:pt x="5413" y="12393"/>
                      <a:pt x="4994" y="11654"/>
                    </a:cubicBezTo>
                    <a:cubicBezTo>
                      <a:pt x="4450" y="10733"/>
                      <a:pt x="4618" y="9505"/>
                      <a:pt x="5078" y="8529"/>
                    </a:cubicBezTo>
                    <a:cubicBezTo>
                      <a:pt x="5552" y="7553"/>
                      <a:pt x="6264" y="6716"/>
                      <a:pt x="6822" y="5795"/>
                    </a:cubicBezTo>
                    <a:cubicBezTo>
                      <a:pt x="7379" y="4875"/>
                      <a:pt x="7798" y="3773"/>
                      <a:pt x="7547" y="2726"/>
                    </a:cubicBezTo>
                    <a:cubicBezTo>
                      <a:pt x="7198" y="1262"/>
                      <a:pt x="5706" y="341"/>
                      <a:pt x="4213" y="90"/>
                    </a:cubicBezTo>
                    <a:cubicBezTo>
                      <a:pt x="3851" y="30"/>
                      <a:pt x="3483" y="0"/>
                      <a:pt x="311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  <a:effectLst>
                <a:outerShdw blurRad="300038" rotWithShape="0" algn="bl">
                  <a:srgbClr val="C7EDF0">
                    <a:alpha val="42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1"/>
              <p:cNvSpPr/>
              <p:nvPr/>
            </p:nvSpPr>
            <p:spPr>
              <a:xfrm>
                <a:off x="2598025" y="2010625"/>
                <a:ext cx="90000" cy="265750"/>
              </a:xfrm>
              <a:custGeom>
                <a:rect b="b" l="l" r="r" t="t"/>
                <a:pathLst>
                  <a:path extrusionOk="0" h="10630" w="3600">
                    <a:moveTo>
                      <a:pt x="1" y="1"/>
                    </a:moveTo>
                    <a:lnTo>
                      <a:pt x="1" y="10630"/>
                    </a:lnTo>
                    <a:lnTo>
                      <a:pt x="3599" y="10630"/>
                    </a:lnTo>
                    <a:cubicBezTo>
                      <a:pt x="2902" y="9946"/>
                      <a:pt x="2023" y="9318"/>
                      <a:pt x="1716" y="8412"/>
                    </a:cubicBezTo>
                    <a:cubicBezTo>
                      <a:pt x="1423" y="7575"/>
                      <a:pt x="1674" y="6640"/>
                      <a:pt x="2051" y="5817"/>
                    </a:cubicBezTo>
                    <a:cubicBezTo>
                      <a:pt x="2414" y="4994"/>
                      <a:pt x="2902" y="4227"/>
                      <a:pt x="3111" y="3362"/>
                    </a:cubicBezTo>
                    <a:cubicBezTo>
                      <a:pt x="3320" y="2484"/>
                      <a:pt x="3181" y="1465"/>
                      <a:pt x="2470" y="894"/>
                    </a:cubicBezTo>
                    <a:cubicBezTo>
                      <a:pt x="1772" y="363"/>
                      <a:pt x="740" y="405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7" name="Google Shape;117;p11"/>
            <p:cNvSpPr/>
            <p:nvPr/>
          </p:nvSpPr>
          <p:spPr>
            <a:xfrm>
              <a:off x="5068" y="1509"/>
              <a:ext cx="3214386" cy="2305869"/>
            </a:xfrm>
            <a:custGeom>
              <a:rect b="b" l="l" r="r" t="t"/>
              <a:pathLst>
                <a:path extrusionOk="0" h="29109" w="40578">
                  <a:moveTo>
                    <a:pt x="1" y="0"/>
                  </a:moveTo>
                  <a:lnTo>
                    <a:pt x="1" y="19947"/>
                  </a:lnTo>
                  <a:cubicBezTo>
                    <a:pt x="706" y="19708"/>
                    <a:pt x="1427" y="19554"/>
                    <a:pt x="2152" y="19554"/>
                  </a:cubicBezTo>
                  <a:cubicBezTo>
                    <a:pt x="2402" y="19554"/>
                    <a:pt x="2652" y="19573"/>
                    <a:pt x="2902" y="19612"/>
                  </a:cubicBezTo>
                  <a:cubicBezTo>
                    <a:pt x="4729" y="19877"/>
                    <a:pt x="6208" y="21202"/>
                    <a:pt x="7393" y="22625"/>
                  </a:cubicBezTo>
                  <a:cubicBezTo>
                    <a:pt x="8565" y="24062"/>
                    <a:pt x="9555" y="25652"/>
                    <a:pt x="10950" y="26851"/>
                  </a:cubicBezTo>
                  <a:cubicBezTo>
                    <a:pt x="12798" y="28416"/>
                    <a:pt x="15213" y="29108"/>
                    <a:pt x="17656" y="29108"/>
                  </a:cubicBezTo>
                  <a:cubicBezTo>
                    <a:pt x="18828" y="29108"/>
                    <a:pt x="20007" y="28949"/>
                    <a:pt x="21133" y="28651"/>
                  </a:cubicBezTo>
                  <a:cubicBezTo>
                    <a:pt x="23923" y="27897"/>
                    <a:pt x="26573" y="26293"/>
                    <a:pt x="28093" y="23838"/>
                  </a:cubicBezTo>
                  <a:cubicBezTo>
                    <a:pt x="29614" y="21370"/>
                    <a:pt x="29767" y="18022"/>
                    <a:pt x="28107" y="15679"/>
                  </a:cubicBezTo>
                  <a:cubicBezTo>
                    <a:pt x="27047" y="14172"/>
                    <a:pt x="25387" y="13196"/>
                    <a:pt x="24076" y="11884"/>
                  </a:cubicBezTo>
                  <a:cubicBezTo>
                    <a:pt x="22793" y="10587"/>
                    <a:pt x="21844" y="8537"/>
                    <a:pt x="22709" y="6919"/>
                  </a:cubicBezTo>
                  <a:cubicBezTo>
                    <a:pt x="23365" y="5663"/>
                    <a:pt x="24885" y="5092"/>
                    <a:pt x="26308" y="5078"/>
                  </a:cubicBezTo>
                  <a:cubicBezTo>
                    <a:pt x="27730" y="5078"/>
                    <a:pt x="29097" y="5524"/>
                    <a:pt x="30492" y="5845"/>
                  </a:cubicBezTo>
                  <a:cubicBezTo>
                    <a:pt x="31488" y="6073"/>
                    <a:pt x="32547" y="6212"/>
                    <a:pt x="33594" y="6212"/>
                  </a:cubicBezTo>
                  <a:cubicBezTo>
                    <a:pt x="35743" y="6212"/>
                    <a:pt x="37836" y="5626"/>
                    <a:pt x="39196" y="4031"/>
                  </a:cubicBezTo>
                  <a:cubicBezTo>
                    <a:pt x="40145" y="2916"/>
                    <a:pt x="40563" y="1465"/>
                    <a:pt x="4057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0425" y="1158521"/>
              <a:ext cx="1648500" cy="16485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519150" y="2082453"/>
              <a:ext cx="2700300" cy="27003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6551125" y="900673"/>
              <a:ext cx="960000" cy="9600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11"/>
          <p:cNvSpPr/>
          <p:nvPr/>
        </p:nvSpPr>
        <p:spPr>
          <a:xfrm>
            <a:off x="726750" y="1284100"/>
            <a:ext cx="7704000" cy="2575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57200" rotWithShape="0" algn="bl">
              <a:schemeClr val="accent3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1"/>
          <p:cNvSpPr txBox="1"/>
          <p:nvPr>
            <p:ph hasCustomPrompt="1" type="title"/>
          </p:nvPr>
        </p:nvSpPr>
        <p:spPr>
          <a:xfrm>
            <a:off x="1245025" y="1440425"/>
            <a:ext cx="6654300" cy="14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b="0" sz="8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b="0" sz="8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b="0" sz="8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b="0" sz="8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b="0" sz="8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b="0" sz="8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b="0" sz="8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b="0" sz="8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b="0" sz="8200"/>
            </a:lvl9pPr>
          </a:lstStyle>
          <a:p>
            <a:r>
              <a:t>xx%</a:t>
            </a:r>
          </a:p>
        </p:txBody>
      </p:sp>
      <p:sp>
        <p:nvSpPr>
          <p:cNvPr id="123" name="Google Shape;123;p11"/>
          <p:cNvSpPr txBox="1"/>
          <p:nvPr>
            <p:ph idx="1" type="subTitle"/>
          </p:nvPr>
        </p:nvSpPr>
        <p:spPr>
          <a:xfrm>
            <a:off x="2249400" y="2931138"/>
            <a:ext cx="46452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3"/>
          <p:cNvGrpSpPr/>
          <p:nvPr/>
        </p:nvGrpSpPr>
        <p:grpSpPr>
          <a:xfrm>
            <a:off x="0" y="390"/>
            <a:ext cx="9141159" cy="5143110"/>
            <a:chOff x="0" y="390"/>
            <a:chExt cx="9141159" cy="5143110"/>
          </a:xfrm>
        </p:grpSpPr>
        <p:sp>
          <p:nvSpPr>
            <p:cNvPr id="127" name="Google Shape;127;p13"/>
            <p:cNvSpPr/>
            <p:nvPr/>
          </p:nvSpPr>
          <p:spPr>
            <a:xfrm>
              <a:off x="2842" y="390"/>
              <a:ext cx="9138317" cy="5142716"/>
            </a:xfrm>
            <a:custGeom>
              <a:rect b="b" l="l" r="r" t="t"/>
              <a:pathLst>
                <a:path extrusionOk="0" h="160735" w="285751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65000">
                  <a:schemeClr val="accent1"/>
                </a:gs>
                <a:gs pos="100000">
                  <a:schemeClr val="accent2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 flipH="1" rot="10800000">
              <a:off x="5050593" y="2153066"/>
              <a:ext cx="3816979" cy="2990434"/>
            </a:xfrm>
            <a:custGeom>
              <a:rect b="b" l="l" r="r" t="t"/>
              <a:pathLst>
                <a:path extrusionOk="0" h="18486" w="23421">
                  <a:moveTo>
                    <a:pt x="10532" y="1"/>
                  </a:moveTo>
                  <a:lnTo>
                    <a:pt x="10532" y="14"/>
                  </a:lnTo>
                  <a:cubicBezTo>
                    <a:pt x="8202" y="2372"/>
                    <a:pt x="4255" y="2874"/>
                    <a:pt x="2093" y="5510"/>
                  </a:cubicBezTo>
                  <a:cubicBezTo>
                    <a:pt x="1367" y="6403"/>
                    <a:pt x="879" y="7491"/>
                    <a:pt x="558" y="8607"/>
                  </a:cubicBezTo>
                  <a:cubicBezTo>
                    <a:pt x="126" y="10141"/>
                    <a:pt x="0" y="11787"/>
                    <a:pt x="461" y="13308"/>
                  </a:cubicBezTo>
                  <a:cubicBezTo>
                    <a:pt x="1423" y="16488"/>
                    <a:pt x="4813" y="18385"/>
                    <a:pt x="8077" y="18482"/>
                  </a:cubicBezTo>
                  <a:cubicBezTo>
                    <a:pt x="8157" y="18484"/>
                    <a:pt x="8238" y="18485"/>
                    <a:pt x="8318" y="18485"/>
                  </a:cubicBezTo>
                  <a:cubicBezTo>
                    <a:pt x="12837" y="18485"/>
                    <a:pt x="17242" y="15420"/>
                    <a:pt x="18859" y="11090"/>
                  </a:cubicBezTo>
                  <a:cubicBezTo>
                    <a:pt x="19431" y="9513"/>
                    <a:pt x="19668" y="7868"/>
                    <a:pt x="20086" y="6236"/>
                  </a:cubicBezTo>
                  <a:cubicBezTo>
                    <a:pt x="20686" y="3920"/>
                    <a:pt x="21718" y="1577"/>
                    <a:pt x="2342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8999">
                  <a:schemeClr val="accent1"/>
                </a:gs>
                <a:gs pos="70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  <a:effectLst>
              <a:outerShdw blurRad="185738" rotWithShape="0" algn="bl">
                <a:schemeClr val="accent2">
                  <a:alpha val="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2702277" y="2100"/>
              <a:ext cx="6308303" cy="1811644"/>
            </a:xfrm>
            <a:custGeom>
              <a:rect b="b" l="l" r="r" t="t"/>
              <a:pathLst>
                <a:path extrusionOk="0" h="8793" w="30618">
                  <a:moveTo>
                    <a:pt x="0" y="1"/>
                  </a:moveTo>
                  <a:cubicBezTo>
                    <a:pt x="84" y="1438"/>
                    <a:pt x="711" y="2832"/>
                    <a:pt x="1785" y="3823"/>
                  </a:cubicBezTo>
                  <a:cubicBezTo>
                    <a:pt x="2866" y="4840"/>
                    <a:pt x="4366" y="5405"/>
                    <a:pt x="5882" y="5405"/>
                  </a:cubicBezTo>
                  <a:cubicBezTo>
                    <a:pt x="6341" y="5405"/>
                    <a:pt x="6802" y="5353"/>
                    <a:pt x="7253" y="5246"/>
                  </a:cubicBezTo>
                  <a:cubicBezTo>
                    <a:pt x="9011" y="4855"/>
                    <a:pt x="10517" y="3683"/>
                    <a:pt x="12289" y="3335"/>
                  </a:cubicBezTo>
                  <a:cubicBezTo>
                    <a:pt x="12686" y="3256"/>
                    <a:pt x="13086" y="3220"/>
                    <a:pt x="13485" y="3220"/>
                  </a:cubicBezTo>
                  <a:cubicBezTo>
                    <a:pt x="15213" y="3220"/>
                    <a:pt x="16930" y="3901"/>
                    <a:pt x="18426" y="4785"/>
                  </a:cubicBezTo>
                  <a:cubicBezTo>
                    <a:pt x="20281" y="5859"/>
                    <a:pt x="21927" y="7226"/>
                    <a:pt x="23866" y="8133"/>
                  </a:cubicBezTo>
                  <a:cubicBezTo>
                    <a:pt x="24680" y="8510"/>
                    <a:pt x="25605" y="8792"/>
                    <a:pt x="26494" y="8792"/>
                  </a:cubicBezTo>
                  <a:cubicBezTo>
                    <a:pt x="27053" y="8792"/>
                    <a:pt x="27598" y="8681"/>
                    <a:pt x="28093" y="8412"/>
                  </a:cubicBezTo>
                  <a:cubicBezTo>
                    <a:pt x="28971" y="7924"/>
                    <a:pt x="29501" y="6975"/>
                    <a:pt x="29850" y="6055"/>
                  </a:cubicBezTo>
                  <a:cubicBezTo>
                    <a:pt x="30561" y="4116"/>
                    <a:pt x="30617" y="2065"/>
                    <a:pt x="30492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8867574" y="2713747"/>
              <a:ext cx="16022" cy="13982"/>
            </a:xfrm>
            <a:custGeom>
              <a:rect b="b" l="l" r="r" t="t"/>
              <a:pathLst>
                <a:path extrusionOk="0" h="437" w="501">
                  <a:moveTo>
                    <a:pt x="347" y="1"/>
                  </a:moveTo>
                  <a:cubicBezTo>
                    <a:pt x="279" y="1"/>
                    <a:pt x="150" y="29"/>
                    <a:pt x="1" y="38"/>
                  </a:cubicBezTo>
                  <a:cubicBezTo>
                    <a:pt x="96" y="240"/>
                    <a:pt x="132" y="371"/>
                    <a:pt x="215" y="431"/>
                  </a:cubicBezTo>
                  <a:cubicBezTo>
                    <a:pt x="223" y="435"/>
                    <a:pt x="233" y="436"/>
                    <a:pt x="244" y="436"/>
                  </a:cubicBezTo>
                  <a:cubicBezTo>
                    <a:pt x="304" y="436"/>
                    <a:pt x="411" y="391"/>
                    <a:pt x="501" y="371"/>
                  </a:cubicBezTo>
                  <a:cubicBezTo>
                    <a:pt x="477" y="252"/>
                    <a:pt x="477" y="121"/>
                    <a:pt x="394" y="14"/>
                  </a:cubicBezTo>
                  <a:cubicBezTo>
                    <a:pt x="387" y="5"/>
                    <a:pt x="371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-5400000">
              <a:off x="-1511322" y="1513464"/>
              <a:ext cx="5125208" cy="2102563"/>
            </a:xfrm>
            <a:custGeom>
              <a:rect b="b" l="l" r="r" t="t"/>
              <a:pathLst>
                <a:path extrusionOk="0" h="62984" w="193240">
                  <a:moveTo>
                    <a:pt x="11681" y="0"/>
                  </a:moveTo>
                  <a:cubicBezTo>
                    <a:pt x="9716" y="6537"/>
                    <a:pt x="6025" y="12430"/>
                    <a:pt x="4299" y="19121"/>
                  </a:cubicBezTo>
                  <a:cubicBezTo>
                    <a:pt x="1" y="35719"/>
                    <a:pt x="11574" y="53769"/>
                    <a:pt x="26992" y="60257"/>
                  </a:cubicBezTo>
                  <a:cubicBezTo>
                    <a:pt x="30979" y="61935"/>
                    <a:pt x="35144" y="62668"/>
                    <a:pt x="39367" y="62668"/>
                  </a:cubicBezTo>
                  <a:cubicBezTo>
                    <a:pt x="55764" y="62668"/>
                    <a:pt x="73049" y="51616"/>
                    <a:pt x="84297" y="41874"/>
                  </a:cubicBezTo>
                  <a:cubicBezTo>
                    <a:pt x="97525" y="30420"/>
                    <a:pt x="110157" y="16431"/>
                    <a:pt x="127564" y="11490"/>
                  </a:cubicBezTo>
                  <a:cubicBezTo>
                    <a:pt x="131476" y="10379"/>
                    <a:pt x="135536" y="9850"/>
                    <a:pt x="139617" y="9850"/>
                  </a:cubicBezTo>
                  <a:cubicBezTo>
                    <a:pt x="152811" y="9850"/>
                    <a:pt x="166220" y="15374"/>
                    <a:pt x="175523" y="24586"/>
                  </a:cubicBezTo>
                  <a:cubicBezTo>
                    <a:pt x="185524" y="34480"/>
                    <a:pt x="190024" y="49030"/>
                    <a:pt x="193239" y="62984"/>
                  </a:cubicBezTo>
                  <a:lnTo>
                    <a:pt x="19323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0" rotWithShape="0" algn="bl" dir="5400000" dist="9525">
                <a:schemeClr val="accent2">
                  <a:alpha val="2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395325" y="751938"/>
              <a:ext cx="2516100" cy="25161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251500" y="228050"/>
              <a:ext cx="1150200" cy="11502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3"/>
          <p:cNvSpPr txBox="1"/>
          <p:nvPr>
            <p:ph hasCustomPrompt="1" type="title"/>
          </p:nvPr>
        </p:nvSpPr>
        <p:spPr>
          <a:xfrm>
            <a:off x="5028500" y="2412138"/>
            <a:ext cx="7041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939700" y="2181163"/>
            <a:ext cx="2487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alanquin Dark"/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6" name="Google Shape;136;p13"/>
          <p:cNvSpPr txBox="1"/>
          <p:nvPr>
            <p:ph idx="2" type="subTitle"/>
          </p:nvPr>
        </p:nvSpPr>
        <p:spPr>
          <a:xfrm>
            <a:off x="5939700" y="2485051"/>
            <a:ext cx="2487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7" name="Google Shape;137;p13"/>
          <p:cNvSpPr txBox="1"/>
          <p:nvPr>
            <p:ph hasCustomPrompt="1" idx="3" type="title"/>
          </p:nvPr>
        </p:nvSpPr>
        <p:spPr>
          <a:xfrm>
            <a:off x="5028500" y="3900275"/>
            <a:ext cx="7041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/>
          <p:nvPr>
            <p:ph idx="4" type="subTitle"/>
          </p:nvPr>
        </p:nvSpPr>
        <p:spPr>
          <a:xfrm>
            <a:off x="5939700" y="3669300"/>
            <a:ext cx="2487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alanquin Dark"/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9" name="Google Shape;139;p13"/>
          <p:cNvSpPr txBox="1"/>
          <p:nvPr>
            <p:ph idx="5" type="subTitle"/>
          </p:nvPr>
        </p:nvSpPr>
        <p:spPr>
          <a:xfrm>
            <a:off x="5939700" y="3973189"/>
            <a:ext cx="2487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0" name="Google Shape;140;p13"/>
          <p:cNvSpPr txBox="1"/>
          <p:nvPr>
            <p:ph idx="6" type="title"/>
          </p:nvPr>
        </p:nvSpPr>
        <p:spPr>
          <a:xfrm>
            <a:off x="713100" y="445025"/>
            <a:ext cx="77178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13"/>
          <p:cNvSpPr txBox="1"/>
          <p:nvPr>
            <p:ph hasCustomPrompt="1" idx="7" type="title"/>
          </p:nvPr>
        </p:nvSpPr>
        <p:spPr>
          <a:xfrm>
            <a:off x="855000" y="1591263"/>
            <a:ext cx="7041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 txBox="1"/>
          <p:nvPr>
            <p:ph idx="8" type="subTitle"/>
          </p:nvPr>
        </p:nvSpPr>
        <p:spPr>
          <a:xfrm>
            <a:off x="1766200" y="1360288"/>
            <a:ext cx="2487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alanquin Dark"/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3" name="Google Shape;143;p13"/>
          <p:cNvSpPr txBox="1"/>
          <p:nvPr>
            <p:ph idx="9" type="subTitle"/>
          </p:nvPr>
        </p:nvSpPr>
        <p:spPr>
          <a:xfrm>
            <a:off x="1766200" y="1664176"/>
            <a:ext cx="2487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4" name="Google Shape;144;p13"/>
          <p:cNvSpPr txBox="1"/>
          <p:nvPr>
            <p:ph hasCustomPrompt="1" idx="13" type="title"/>
          </p:nvPr>
        </p:nvSpPr>
        <p:spPr>
          <a:xfrm>
            <a:off x="855000" y="3079400"/>
            <a:ext cx="7041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13"/>
          <p:cNvSpPr txBox="1"/>
          <p:nvPr>
            <p:ph idx="14" type="subTitle"/>
          </p:nvPr>
        </p:nvSpPr>
        <p:spPr>
          <a:xfrm>
            <a:off x="1766200" y="2848425"/>
            <a:ext cx="2487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alanquin Dark"/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6" name="Google Shape;146;p13"/>
          <p:cNvSpPr txBox="1"/>
          <p:nvPr>
            <p:ph idx="15" type="subTitle"/>
          </p:nvPr>
        </p:nvSpPr>
        <p:spPr>
          <a:xfrm>
            <a:off x="1766200" y="3152314"/>
            <a:ext cx="2487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2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4"/>
          <p:cNvGrpSpPr/>
          <p:nvPr/>
        </p:nvGrpSpPr>
        <p:grpSpPr>
          <a:xfrm>
            <a:off x="1402" y="-1"/>
            <a:ext cx="9141195" cy="5143502"/>
            <a:chOff x="2842" y="390"/>
            <a:chExt cx="9141195" cy="5143502"/>
          </a:xfrm>
        </p:grpSpPr>
        <p:sp>
          <p:nvSpPr>
            <p:cNvPr id="149" name="Google Shape;149;p14"/>
            <p:cNvSpPr/>
            <p:nvPr/>
          </p:nvSpPr>
          <p:spPr>
            <a:xfrm>
              <a:off x="2842" y="390"/>
              <a:ext cx="9138317" cy="5142716"/>
            </a:xfrm>
            <a:custGeom>
              <a:rect b="b" l="l" r="r" t="t"/>
              <a:pathLst>
                <a:path extrusionOk="0" h="160735" w="285751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65000">
                  <a:srgbClr val="E4F8F9"/>
                </a:gs>
                <a:gs pos="100000">
                  <a:srgbClr val="C7EDF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4072629" y="400"/>
              <a:ext cx="5065578" cy="5143492"/>
            </a:xfrm>
            <a:custGeom>
              <a:rect b="b" l="l" r="r" t="t"/>
              <a:pathLst>
                <a:path extrusionOk="0" h="22577" w="22235">
                  <a:moveTo>
                    <a:pt x="3376" y="0"/>
                  </a:moveTo>
                  <a:cubicBezTo>
                    <a:pt x="3976" y="503"/>
                    <a:pt x="4590" y="1074"/>
                    <a:pt x="4813" y="1828"/>
                  </a:cubicBezTo>
                  <a:cubicBezTo>
                    <a:pt x="5287" y="3376"/>
                    <a:pt x="4004" y="4869"/>
                    <a:pt x="2958" y="6096"/>
                  </a:cubicBezTo>
                  <a:cubicBezTo>
                    <a:pt x="1340" y="8007"/>
                    <a:pt x="1" y="10546"/>
                    <a:pt x="768" y="12917"/>
                  </a:cubicBezTo>
                  <a:cubicBezTo>
                    <a:pt x="1061" y="13824"/>
                    <a:pt x="1633" y="14605"/>
                    <a:pt x="2330" y="15260"/>
                  </a:cubicBezTo>
                  <a:cubicBezTo>
                    <a:pt x="3614" y="16453"/>
                    <a:pt x="5360" y="17207"/>
                    <a:pt x="7085" y="17207"/>
                  </a:cubicBezTo>
                  <a:cubicBezTo>
                    <a:pt x="7739" y="17207"/>
                    <a:pt x="8390" y="17098"/>
                    <a:pt x="9012" y="16864"/>
                  </a:cubicBezTo>
                  <a:cubicBezTo>
                    <a:pt x="10281" y="16376"/>
                    <a:pt x="11355" y="15428"/>
                    <a:pt x="12554" y="14800"/>
                  </a:cubicBezTo>
                  <a:cubicBezTo>
                    <a:pt x="13205" y="14463"/>
                    <a:pt x="13969" y="14239"/>
                    <a:pt x="14698" y="14239"/>
                  </a:cubicBezTo>
                  <a:cubicBezTo>
                    <a:pt x="15328" y="14239"/>
                    <a:pt x="15933" y="14406"/>
                    <a:pt x="16418" y="14814"/>
                  </a:cubicBezTo>
                  <a:cubicBezTo>
                    <a:pt x="17994" y="16139"/>
                    <a:pt x="17158" y="18775"/>
                    <a:pt x="18022" y="20644"/>
                  </a:cubicBezTo>
                  <a:cubicBezTo>
                    <a:pt x="18639" y="21912"/>
                    <a:pt x="20050" y="22576"/>
                    <a:pt x="21479" y="22576"/>
                  </a:cubicBezTo>
                  <a:cubicBezTo>
                    <a:pt x="21732" y="22576"/>
                    <a:pt x="21985" y="22555"/>
                    <a:pt x="22235" y="22514"/>
                  </a:cubicBezTo>
                  <a:lnTo>
                    <a:pt x="22235" y="11731"/>
                  </a:lnTo>
                  <a:cubicBezTo>
                    <a:pt x="21968" y="11816"/>
                    <a:pt x="21686" y="11853"/>
                    <a:pt x="21405" y="11853"/>
                  </a:cubicBezTo>
                  <a:cubicBezTo>
                    <a:pt x="21319" y="11853"/>
                    <a:pt x="21232" y="11849"/>
                    <a:pt x="21147" y="11843"/>
                  </a:cubicBezTo>
                  <a:cubicBezTo>
                    <a:pt x="19403" y="11703"/>
                    <a:pt x="17855" y="10322"/>
                    <a:pt x="17436" y="8607"/>
                  </a:cubicBezTo>
                  <a:cubicBezTo>
                    <a:pt x="17255" y="7909"/>
                    <a:pt x="17255" y="7184"/>
                    <a:pt x="17074" y="6487"/>
                  </a:cubicBezTo>
                  <a:cubicBezTo>
                    <a:pt x="16879" y="5789"/>
                    <a:pt x="16460" y="5092"/>
                    <a:pt x="15763" y="4869"/>
                  </a:cubicBezTo>
                  <a:cubicBezTo>
                    <a:pt x="15584" y="4809"/>
                    <a:pt x="15400" y="4788"/>
                    <a:pt x="15213" y="4788"/>
                  </a:cubicBezTo>
                  <a:cubicBezTo>
                    <a:pt x="14833" y="4788"/>
                    <a:pt x="14440" y="4873"/>
                    <a:pt x="14047" y="4882"/>
                  </a:cubicBezTo>
                  <a:cubicBezTo>
                    <a:pt x="14004" y="4884"/>
                    <a:pt x="13962" y="4885"/>
                    <a:pt x="13919" y="4885"/>
                  </a:cubicBezTo>
                  <a:cubicBezTo>
                    <a:pt x="11743" y="4885"/>
                    <a:pt x="9903" y="2456"/>
                    <a:pt x="10546" y="363"/>
                  </a:cubicBezTo>
                  <a:cubicBezTo>
                    <a:pt x="10588" y="238"/>
                    <a:pt x="10630" y="126"/>
                    <a:pt x="1068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5612325" y="6250"/>
              <a:ext cx="3531694" cy="4203004"/>
            </a:xfrm>
            <a:custGeom>
              <a:rect b="b" l="l" r="r" t="t"/>
              <a:pathLst>
                <a:path extrusionOk="0" h="20087" w="16823">
                  <a:moveTo>
                    <a:pt x="1" y="0"/>
                  </a:moveTo>
                  <a:cubicBezTo>
                    <a:pt x="1" y="0"/>
                    <a:pt x="2428" y="1088"/>
                    <a:pt x="2009" y="4185"/>
                  </a:cubicBezTo>
                  <a:cubicBezTo>
                    <a:pt x="1591" y="7295"/>
                    <a:pt x="1619" y="9165"/>
                    <a:pt x="5022" y="9820"/>
                  </a:cubicBezTo>
                  <a:cubicBezTo>
                    <a:pt x="8426" y="10490"/>
                    <a:pt x="9054" y="12819"/>
                    <a:pt x="8984" y="14061"/>
                  </a:cubicBezTo>
                  <a:cubicBezTo>
                    <a:pt x="8914" y="15297"/>
                    <a:pt x="9619" y="20087"/>
                    <a:pt x="16730" y="20087"/>
                  </a:cubicBezTo>
                  <a:cubicBezTo>
                    <a:pt x="16761" y="20087"/>
                    <a:pt x="16792" y="20087"/>
                    <a:pt x="16823" y="20086"/>
                  </a:cubicBezTo>
                  <a:lnTo>
                    <a:pt x="16823" y="6389"/>
                  </a:lnTo>
                  <a:lnTo>
                    <a:pt x="10644" y="1423"/>
                  </a:lnTo>
                  <a:lnTo>
                    <a:pt x="6626" y="2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71475" rotWithShape="0" algn="bl">
                <a:srgbClr val="C7EDF0">
                  <a:alpha val="4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6838948" y="3325"/>
              <a:ext cx="2305089" cy="2210890"/>
            </a:xfrm>
            <a:custGeom>
              <a:rect b="b" l="l" r="r" t="t"/>
              <a:pathLst>
                <a:path extrusionOk="0" h="11854" w="12345">
                  <a:moveTo>
                    <a:pt x="781" y="0"/>
                  </a:moveTo>
                  <a:cubicBezTo>
                    <a:pt x="726" y="126"/>
                    <a:pt x="698" y="238"/>
                    <a:pt x="642" y="363"/>
                  </a:cubicBezTo>
                  <a:cubicBezTo>
                    <a:pt x="0" y="2451"/>
                    <a:pt x="1829" y="4886"/>
                    <a:pt x="3998" y="4886"/>
                  </a:cubicBezTo>
                  <a:cubicBezTo>
                    <a:pt x="4046" y="4886"/>
                    <a:pt x="4095" y="4885"/>
                    <a:pt x="4143" y="4882"/>
                  </a:cubicBezTo>
                  <a:cubicBezTo>
                    <a:pt x="4519" y="4864"/>
                    <a:pt x="4908" y="4785"/>
                    <a:pt x="5285" y="4785"/>
                  </a:cubicBezTo>
                  <a:cubicBezTo>
                    <a:pt x="5480" y="4785"/>
                    <a:pt x="5673" y="4806"/>
                    <a:pt x="5859" y="4868"/>
                  </a:cubicBezTo>
                  <a:cubicBezTo>
                    <a:pt x="6556" y="5078"/>
                    <a:pt x="6975" y="5789"/>
                    <a:pt x="7156" y="6487"/>
                  </a:cubicBezTo>
                  <a:cubicBezTo>
                    <a:pt x="7351" y="7184"/>
                    <a:pt x="7351" y="7923"/>
                    <a:pt x="7532" y="8621"/>
                  </a:cubicBezTo>
                  <a:cubicBezTo>
                    <a:pt x="7965" y="10308"/>
                    <a:pt x="9513" y="11703"/>
                    <a:pt x="11257" y="11843"/>
                  </a:cubicBezTo>
                  <a:cubicBezTo>
                    <a:pt x="11350" y="11850"/>
                    <a:pt x="11443" y="11853"/>
                    <a:pt x="11535" y="11853"/>
                  </a:cubicBezTo>
                  <a:cubicBezTo>
                    <a:pt x="11800" y="11853"/>
                    <a:pt x="12058" y="11825"/>
                    <a:pt x="12317" y="11773"/>
                  </a:cubicBezTo>
                  <a:lnTo>
                    <a:pt x="12317" y="1116"/>
                  </a:lnTo>
                  <a:cubicBezTo>
                    <a:pt x="12345" y="489"/>
                    <a:pt x="11857" y="0"/>
                    <a:pt x="1124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 flipH="1" rot="10800000">
              <a:off x="2850" y="1504981"/>
              <a:ext cx="5964978" cy="3638119"/>
            </a:xfrm>
            <a:custGeom>
              <a:rect b="b" l="l" r="r" t="t"/>
              <a:pathLst>
                <a:path extrusionOk="0" h="33910" w="56284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452475" y="539396"/>
              <a:ext cx="1648500" cy="16485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14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6" name="Google Shape;156;p14"/>
          <p:cNvSpPr txBox="1"/>
          <p:nvPr>
            <p:ph hasCustomPrompt="1" idx="2" type="title"/>
          </p:nvPr>
        </p:nvSpPr>
        <p:spPr>
          <a:xfrm>
            <a:off x="712350" y="1835338"/>
            <a:ext cx="24507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sz="3600"/>
            </a:lvl9pPr>
          </a:lstStyle>
          <a:p>
            <a:r>
              <a:t>xx%</a:t>
            </a:r>
          </a:p>
        </p:txBody>
      </p:sp>
      <p:sp>
        <p:nvSpPr>
          <p:cNvPr id="157" name="Google Shape;157;p14"/>
          <p:cNvSpPr txBox="1"/>
          <p:nvPr>
            <p:ph hasCustomPrompt="1" idx="3" type="title"/>
          </p:nvPr>
        </p:nvSpPr>
        <p:spPr>
          <a:xfrm>
            <a:off x="3345875" y="1835338"/>
            <a:ext cx="24507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sz="3600"/>
            </a:lvl9pPr>
          </a:lstStyle>
          <a:p>
            <a:r>
              <a:t>xx%</a:t>
            </a:r>
          </a:p>
        </p:txBody>
      </p:sp>
      <p:sp>
        <p:nvSpPr>
          <p:cNvPr id="158" name="Google Shape;158;p14"/>
          <p:cNvSpPr txBox="1"/>
          <p:nvPr>
            <p:ph hasCustomPrompt="1" idx="4" type="title"/>
          </p:nvPr>
        </p:nvSpPr>
        <p:spPr>
          <a:xfrm>
            <a:off x="5980150" y="1835338"/>
            <a:ext cx="24507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sz="3600"/>
            </a:lvl9pPr>
          </a:lstStyle>
          <a:p>
            <a:r>
              <a:t>xx%</a:t>
            </a:r>
          </a:p>
        </p:txBody>
      </p:sp>
      <p:sp>
        <p:nvSpPr>
          <p:cNvPr id="159" name="Google Shape;159;p14"/>
          <p:cNvSpPr txBox="1"/>
          <p:nvPr>
            <p:ph idx="1" type="subTitle"/>
          </p:nvPr>
        </p:nvSpPr>
        <p:spPr>
          <a:xfrm>
            <a:off x="912300" y="2833375"/>
            <a:ext cx="20484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0" name="Google Shape;160;p14"/>
          <p:cNvSpPr txBox="1"/>
          <p:nvPr>
            <p:ph idx="5" type="subTitle"/>
          </p:nvPr>
        </p:nvSpPr>
        <p:spPr>
          <a:xfrm>
            <a:off x="3547800" y="2833375"/>
            <a:ext cx="20484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1" name="Google Shape;161;p14"/>
          <p:cNvSpPr txBox="1"/>
          <p:nvPr>
            <p:ph idx="6" type="subTitle"/>
          </p:nvPr>
        </p:nvSpPr>
        <p:spPr>
          <a:xfrm>
            <a:off x="6182850" y="2833375"/>
            <a:ext cx="20484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ONE_COLUMN_TEXT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5"/>
          <p:cNvGrpSpPr/>
          <p:nvPr/>
        </p:nvGrpSpPr>
        <p:grpSpPr>
          <a:xfrm>
            <a:off x="1467" y="159"/>
            <a:ext cx="9141067" cy="5143182"/>
            <a:chOff x="92" y="390"/>
            <a:chExt cx="9141067" cy="5143182"/>
          </a:xfrm>
        </p:grpSpPr>
        <p:sp>
          <p:nvSpPr>
            <p:cNvPr id="164" name="Google Shape;164;p15"/>
            <p:cNvSpPr/>
            <p:nvPr/>
          </p:nvSpPr>
          <p:spPr>
            <a:xfrm>
              <a:off x="2842" y="390"/>
              <a:ext cx="9138317" cy="5142716"/>
            </a:xfrm>
            <a:custGeom>
              <a:rect b="b" l="l" r="r" t="t"/>
              <a:pathLst>
                <a:path extrusionOk="0" h="160735" w="285751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65000">
                  <a:srgbClr val="E4F8F9"/>
                </a:gs>
                <a:gs pos="100000">
                  <a:srgbClr val="C7EDF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 flipH="1">
              <a:off x="5534049" y="2349"/>
              <a:ext cx="3607101" cy="2152776"/>
            </a:xfrm>
            <a:custGeom>
              <a:rect b="b" l="l" r="r" t="t"/>
              <a:pathLst>
                <a:path extrusionOk="0" h="33910" w="56284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394150" y="409575"/>
              <a:ext cx="2521800" cy="25221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7252150" y="3228975"/>
              <a:ext cx="1493100" cy="14934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8" name="Google Shape;168;p15"/>
            <p:cNvGrpSpPr/>
            <p:nvPr/>
          </p:nvGrpSpPr>
          <p:grpSpPr>
            <a:xfrm flipH="1" rot="5400000">
              <a:off x="1182987" y="211204"/>
              <a:ext cx="3749473" cy="6115263"/>
              <a:chOff x="2597675" y="1705125"/>
              <a:chExt cx="359200" cy="571600"/>
            </a:xfrm>
          </p:grpSpPr>
          <p:sp>
            <p:nvSpPr>
              <p:cNvPr id="169" name="Google Shape;169;p15"/>
              <p:cNvSpPr/>
              <p:nvPr/>
            </p:nvSpPr>
            <p:spPr>
              <a:xfrm>
                <a:off x="2598025" y="1705125"/>
                <a:ext cx="358850" cy="571600"/>
              </a:xfrm>
              <a:custGeom>
                <a:rect b="b" l="l" r="r" t="t"/>
                <a:pathLst>
                  <a:path extrusionOk="0" h="22864" w="14354">
                    <a:moveTo>
                      <a:pt x="7154" y="1"/>
                    </a:moveTo>
                    <a:cubicBezTo>
                      <a:pt x="4545" y="1"/>
                      <a:pt x="1938" y="984"/>
                      <a:pt x="1" y="2750"/>
                    </a:cubicBezTo>
                    <a:lnTo>
                      <a:pt x="1" y="22864"/>
                    </a:lnTo>
                    <a:lnTo>
                      <a:pt x="14131" y="22864"/>
                    </a:lnTo>
                    <a:cubicBezTo>
                      <a:pt x="13838" y="22055"/>
                      <a:pt x="13377" y="21301"/>
                      <a:pt x="12791" y="20674"/>
                    </a:cubicBezTo>
                    <a:cubicBezTo>
                      <a:pt x="11885" y="19739"/>
                      <a:pt x="10671" y="19084"/>
                      <a:pt x="10030" y="17954"/>
                    </a:cubicBezTo>
                    <a:cubicBezTo>
                      <a:pt x="9193" y="16517"/>
                      <a:pt x="9458" y="14662"/>
                      <a:pt x="10169" y="13155"/>
                    </a:cubicBezTo>
                    <a:cubicBezTo>
                      <a:pt x="10881" y="11649"/>
                      <a:pt x="11982" y="10366"/>
                      <a:pt x="12861" y="8957"/>
                    </a:cubicBezTo>
                    <a:cubicBezTo>
                      <a:pt x="13712" y="7520"/>
                      <a:pt x="14354" y="5832"/>
                      <a:pt x="13963" y="4214"/>
                    </a:cubicBezTo>
                    <a:cubicBezTo>
                      <a:pt x="13447" y="1955"/>
                      <a:pt x="11132" y="546"/>
                      <a:pt x="8844" y="141"/>
                    </a:cubicBezTo>
                    <a:cubicBezTo>
                      <a:pt x="8285" y="47"/>
                      <a:pt x="7720" y="1"/>
                      <a:pt x="715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  <a:effectLst>
                <a:outerShdw blurRad="357188" rotWithShape="0" algn="bl">
                  <a:srgbClr val="C7EDF0">
                    <a:alpha val="37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2597675" y="1883900"/>
                <a:ext cx="197050" cy="392825"/>
              </a:xfrm>
              <a:custGeom>
                <a:rect b="b" l="l" r="r" t="t"/>
                <a:pathLst>
                  <a:path extrusionOk="0" h="15713" w="7882">
                    <a:moveTo>
                      <a:pt x="3114" y="0"/>
                    </a:moveTo>
                    <a:cubicBezTo>
                      <a:pt x="2037" y="0"/>
                      <a:pt x="957" y="254"/>
                      <a:pt x="1" y="732"/>
                    </a:cubicBezTo>
                    <a:lnTo>
                      <a:pt x="1" y="15713"/>
                    </a:lnTo>
                    <a:lnTo>
                      <a:pt x="7882" y="15713"/>
                    </a:lnTo>
                    <a:cubicBezTo>
                      <a:pt x="7756" y="14862"/>
                      <a:pt x="7393" y="14025"/>
                      <a:pt x="6780" y="13411"/>
                    </a:cubicBezTo>
                    <a:cubicBezTo>
                      <a:pt x="6194" y="12811"/>
                      <a:pt x="5413" y="12393"/>
                      <a:pt x="4994" y="11654"/>
                    </a:cubicBezTo>
                    <a:cubicBezTo>
                      <a:pt x="4450" y="10733"/>
                      <a:pt x="4618" y="9505"/>
                      <a:pt x="5078" y="8529"/>
                    </a:cubicBezTo>
                    <a:cubicBezTo>
                      <a:pt x="5552" y="7553"/>
                      <a:pt x="6264" y="6716"/>
                      <a:pt x="6822" y="5795"/>
                    </a:cubicBezTo>
                    <a:cubicBezTo>
                      <a:pt x="7379" y="4875"/>
                      <a:pt x="7798" y="3773"/>
                      <a:pt x="7547" y="2726"/>
                    </a:cubicBezTo>
                    <a:cubicBezTo>
                      <a:pt x="7198" y="1262"/>
                      <a:pt x="5706" y="341"/>
                      <a:pt x="4213" y="90"/>
                    </a:cubicBezTo>
                    <a:cubicBezTo>
                      <a:pt x="3851" y="30"/>
                      <a:pt x="3483" y="0"/>
                      <a:pt x="311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  <a:effectLst>
                <a:outerShdw blurRad="300038" rotWithShape="0" algn="bl">
                  <a:srgbClr val="C7EDF0">
                    <a:alpha val="42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2598025" y="2010625"/>
                <a:ext cx="90000" cy="265750"/>
              </a:xfrm>
              <a:custGeom>
                <a:rect b="b" l="l" r="r" t="t"/>
                <a:pathLst>
                  <a:path extrusionOk="0" h="10630" w="3600">
                    <a:moveTo>
                      <a:pt x="1" y="1"/>
                    </a:moveTo>
                    <a:lnTo>
                      <a:pt x="1" y="10630"/>
                    </a:lnTo>
                    <a:lnTo>
                      <a:pt x="3599" y="10630"/>
                    </a:lnTo>
                    <a:cubicBezTo>
                      <a:pt x="2902" y="9946"/>
                      <a:pt x="2023" y="9318"/>
                      <a:pt x="1716" y="8412"/>
                    </a:cubicBezTo>
                    <a:cubicBezTo>
                      <a:pt x="1423" y="7575"/>
                      <a:pt x="1674" y="6640"/>
                      <a:pt x="2051" y="5817"/>
                    </a:cubicBezTo>
                    <a:cubicBezTo>
                      <a:pt x="2414" y="4994"/>
                      <a:pt x="2902" y="4227"/>
                      <a:pt x="3111" y="3362"/>
                    </a:cubicBezTo>
                    <a:cubicBezTo>
                      <a:pt x="3320" y="2484"/>
                      <a:pt x="3181" y="1465"/>
                      <a:pt x="2470" y="894"/>
                    </a:cubicBezTo>
                    <a:cubicBezTo>
                      <a:pt x="1772" y="363"/>
                      <a:pt x="740" y="405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2" name="Google Shape;172;p15"/>
          <p:cNvSpPr/>
          <p:nvPr/>
        </p:nvSpPr>
        <p:spPr>
          <a:xfrm>
            <a:off x="0" y="1037175"/>
            <a:ext cx="9144000" cy="3069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763" rotWithShape="0" algn="bl">
              <a:schemeClr val="accent3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"/>
          <p:cNvSpPr txBox="1"/>
          <p:nvPr>
            <p:ph type="title"/>
          </p:nvPr>
        </p:nvSpPr>
        <p:spPr>
          <a:xfrm>
            <a:off x="5285400" y="1708225"/>
            <a:ext cx="31455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4" name="Google Shape;174;p15"/>
          <p:cNvSpPr txBox="1"/>
          <p:nvPr>
            <p:ph idx="1" type="subTitle"/>
          </p:nvPr>
        </p:nvSpPr>
        <p:spPr>
          <a:xfrm>
            <a:off x="5285400" y="2329450"/>
            <a:ext cx="3145500" cy="12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ONE_COLUMN_TEXT_1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6"/>
          <p:cNvGrpSpPr/>
          <p:nvPr/>
        </p:nvGrpSpPr>
        <p:grpSpPr>
          <a:xfrm>
            <a:off x="1402" y="-1"/>
            <a:ext cx="9141195" cy="5143502"/>
            <a:chOff x="2842" y="390"/>
            <a:chExt cx="9141195" cy="5143502"/>
          </a:xfrm>
        </p:grpSpPr>
        <p:sp>
          <p:nvSpPr>
            <p:cNvPr id="177" name="Google Shape;177;p16"/>
            <p:cNvSpPr/>
            <p:nvPr/>
          </p:nvSpPr>
          <p:spPr>
            <a:xfrm>
              <a:off x="2842" y="390"/>
              <a:ext cx="9138317" cy="5142716"/>
            </a:xfrm>
            <a:custGeom>
              <a:rect b="b" l="l" r="r" t="t"/>
              <a:pathLst>
                <a:path extrusionOk="0" h="160735" w="285751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65000">
                  <a:srgbClr val="E4F8F9"/>
                </a:gs>
                <a:gs pos="100000">
                  <a:srgbClr val="C7EDF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4072629" y="400"/>
              <a:ext cx="5065578" cy="5143492"/>
            </a:xfrm>
            <a:custGeom>
              <a:rect b="b" l="l" r="r" t="t"/>
              <a:pathLst>
                <a:path extrusionOk="0" h="22577" w="22235">
                  <a:moveTo>
                    <a:pt x="3376" y="0"/>
                  </a:moveTo>
                  <a:cubicBezTo>
                    <a:pt x="3976" y="503"/>
                    <a:pt x="4590" y="1074"/>
                    <a:pt x="4813" y="1828"/>
                  </a:cubicBezTo>
                  <a:cubicBezTo>
                    <a:pt x="5287" y="3376"/>
                    <a:pt x="4004" y="4869"/>
                    <a:pt x="2958" y="6096"/>
                  </a:cubicBezTo>
                  <a:cubicBezTo>
                    <a:pt x="1340" y="8007"/>
                    <a:pt x="1" y="10546"/>
                    <a:pt x="768" y="12917"/>
                  </a:cubicBezTo>
                  <a:cubicBezTo>
                    <a:pt x="1061" y="13824"/>
                    <a:pt x="1633" y="14605"/>
                    <a:pt x="2330" y="15260"/>
                  </a:cubicBezTo>
                  <a:cubicBezTo>
                    <a:pt x="3614" y="16453"/>
                    <a:pt x="5360" y="17207"/>
                    <a:pt x="7085" y="17207"/>
                  </a:cubicBezTo>
                  <a:cubicBezTo>
                    <a:pt x="7739" y="17207"/>
                    <a:pt x="8390" y="17098"/>
                    <a:pt x="9012" y="16864"/>
                  </a:cubicBezTo>
                  <a:cubicBezTo>
                    <a:pt x="10281" y="16376"/>
                    <a:pt x="11355" y="15428"/>
                    <a:pt x="12554" y="14800"/>
                  </a:cubicBezTo>
                  <a:cubicBezTo>
                    <a:pt x="13205" y="14463"/>
                    <a:pt x="13969" y="14239"/>
                    <a:pt x="14698" y="14239"/>
                  </a:cubicBezTo>
                  <a:cubicBezTo>
                    <a:pt x="15328" y="14239"/>
                    <a:pt x="15933" y="14406"/>
                    <a:pt x="16418" y="14814"/>
                  </a:cubicBezTo>
                  <a:cubicBezTo>
                    <a:pt x="17994" y="16139"/>
                    <a:pt x="17158" y="18775"/>
                    <a:pt x="18022" y="20644"/>
                  </a:cubicBezTo>
                  <a:cubicBezTo>
                    <a:pt x="18639" y="21912"/>
                    <a:pt x="20050" y="22576"/>
                    <a:pt x="21479" y="22576"/>
                  </a:cubicBezTo>
                  <a:cubicBezTo>
                    <a:pt x="21732" y="22576"/>
                    <a:pt x="21985" y="22555"/>
                    <a:pt x="22235" y="22514"/>
                  </a:cubicBezTo>
                  <a:lnTo>
                    <a:pt x="22235" y="11731"/>
                  </a:lnTo>
                  <a:cubicBezTo>
                    <a:pt x="21968" y="11816"/>
                    <a:pt x="21686" y="11853"/>
                    <a:pt x="21405" y="11853"/>
                  </a:cubicBezTo>
                  <a:cubicBezTo>
                    <a:pt x="21319" y="11853"/>
                    <a:pt x="21232" y="11849"/>
                    <a:pt x="21147" y="11843"/>
                  </a:cubicBezTo>
                  <a:cubicBezTo>
                    <a:pt x="19403" y="11703"/>
                    <a:pt x="17855" y="10322"/>
                    <a:pt x="17436" y="8607"/>
                  </a:cubicBezTo>
                  <a:cubicBezTo>
                    <a:pt x="17255" y="7909"/>
                    <a:pt x="17255" y="7184"/>
                    <a:pt x="17074" y="6487"/>
                  </a:cubicBezTo>
                  <a:cubicBezTo>
                    <a:pt x="16879" y="5789"/>
                    <a:pt x="16460" y="5092"/>
                    <a:pt x="15763" y="4869"/>
                  </a:cubicBezTo>
                  <a:cubicBezTo>
                    <a:pt x="15584" y="4809"/>
                    <a:pt x="15400" y="4788"/>
                    <a:pt x="15213" y="4788"/>
                  </a:cubicBezTo>
                  <a:cubicBezTo>
                    <a:pt x="14833" y="4788"/>
                    <a:pt x="14440" y="4873"/>
                    <a:pt x="14047" y="4882"/>
                  </a:cubicBezTo>
                  <a:cubicBezTo>
                    <a:pt x="14004" y="4884"/>
                    <a:pt x="13962" y="4885"/>
                    <a:pt x="13919" y="4885"/>
                  </a:cubicBezTo>
                  <a:cubicBezTo>
                    <a:pt x="11743" y="4885"/>
                    <a:pt x="9903" y="2456"/>
                    <a:pt x="10546" y="363"/>
                  </a:cubicBezTo>
                  <a:cubicBezTo>
                    <a:pt x="10588" y="238"/>
                    <a:pt x="10630" y="126"/>
                    <a:pt x="1068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5612325" y="6250"/>
              <a:ext cx="3531694" cy="4203004"/>
            </a:xfrm>
            <a:custGeom>
              <a:rect b="b" l="l" r="r" t="t"/>
              <a:pathLst>
                <a:path extrusionOk="0" h="20087" w="16823">
                  <a:moveTo>
                    <a:pt x="1" y="0"/>
                  </a:moveTo>
                  <a:cubicBezTo>
                    <a:pt x="1" y="0"/>
                    <a:pt x="2428" y="1088"/>
                    <a:pt x="2009" y="4185"/>
                  </a:cubicBezTo>
                  <a:cubicBezTo>
                    <a:pt x="1591" y="7295"/>
                    <a:pt x="1619" y="9165"/>
                    <a:pt x="5022" y="9820"/>
                  </a:cubicBezTo>
                  <a:cubicBezTo>
                    <a:pt x="8426" y="10490"/>
                    <a:pt x="9054" y="12819"/>
                    <a:pt x="8984" y="14061"/>
                  </a:cubicBezTo>
                  <a:cubicBezTo>
                    <a:pt x="8914" y="15297"/>
                    <a:pt x="9619" y="20087"/>
                    <a:pt x="16730" y="20087"/>
                  </a:cubicBezTo>
                  <a:cubicBezTo>
                    <a:pt x="16761" y="20087"/>
                    <a:pt x="16792" y="20087"/>
                    <a:pt x="16823" y="20086"/>
                  </a:cubicBezTo>
                  <a:lnTo>
                    <a:pt x="16823" y="6389"/>
                  </a:lnTo>
                  <a:lnTo>
                    <a:pt x="10644" y="1423"/>
                  </a:lnTo>
                  <a:lnTo>
                    <a:pt x="6626" y="2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71475" rotWithShape="0" algn="bl">
                <a:srgbClr val="C7EDF0">
                  <a:alpha val="4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6838948" y="3325"/>
              <a:ext cx="2305089" cy="2210890"/>
            </a:xfrm>
            <a:custGeom>
              <a:rect b="b" l="l" r="r" t="t"/>
              <a:pathLst>
                <a:path extrusionOk="0" h="11854" w="12345">
                  <a:moveTo>
                    <a:pt x="781" y="0"/>
                  </a:moveTo>
                  <a:cubicBezTo>
                    <a:pt x="726" y="126"/>
                    <a:pt x="698" y="238"/>
                    <a:pt x="642" y="363"/>
                  </a:cubicBezTo>
                  <a:cubicBezTo>
                    <a:pt x="0" y="2451"/>
                    <a:pt x="1829" y="4886"/>
                    <a:pt x="3998" y="4886"/>
                  </a:cubicBezTo>
                  <a:cubicBezTo>
                    <a:pt x="4046" y="4886"/>
                    <a:pt x="4095" y="4885"/>
                    <a:pt x="4143" y="4882"/>
                  </a:cubicBezTo>
                  <a:cubicBezTo>
                    <a:pt x="4519" y="4864"/>
                    <a:pt x="4908" y="4785"/>
                    <a:pt x="5285" y="4785"/>
                  </a:cubicBezTo>
                  <a:cubicBezTo>
                    <a:pt x="5480" y="4785"/>
                    <a:pt x="5673" y="4806"/>
                    <a:pt x="5859" y="4868"/>
                  </a:cubicBezTo>
                  <a:cubicBezTo>
                    <a:pt x="6556" y="5078"/>
                    <a:pt x="6975" y="5789"/>
                    <a:pt x="7156" y="6487"/>
                  </a:cubicBezTo>
                  <a:cubicBezTo>
                    <a:pt x="7351" y="7184"/>
                    <a:pt x="7351" y="7923"/>
                    <a:pt x="7532" y="8621"/>
                  </a:cubicBezTo>
                  <a:cubicBezTo>
                    <a:pt x="7965" y="10308"/>
                    <a:pt x="9513" y="11703"/>
                    <a:pt x="11257" y="11843"/>
                  </a:cubicBezTo>
                  <a:cubicBezTo>
                    <a:pt x="11350" y="11850"/>
                    <a:pt x="11443" y="11853"/>
                    <a:pt x="11535" y="11853"/>
                  </a:cubicBezTo>
                  <a:cubicBezTo>
                    <a:pt x="11800" y="11853"/>
                    <a:pt x="12058" y="11825"/>
                    <a:pt x="12317" y="11773"/>
                  </a:cubicBezTo>
                  <a:lnTo>
                    <a:pt x="12317" y="1116"/>
                  </a:lnTo>
                  <a:cubicBezTo>
                    <a:pt x="12345" y="489"/>
                    <a:pt x="11857" y="0"/>
                    <a:pt x="1124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 flipH="1" rot="10800000">
              <a:off x="2850" y="1504981"/>
              <a:ext cx="5964978" cy="3638119"/>
            </a:xfrm>
            <a:custGeom>
              <a:rect b="b" l="l" r="r" t="t"/>
              <a:pathLst>
                <a:path extrusionOk="0" h="33910" w="56284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452475" y="539396"/>
              <a:ext cx="1648500" cy="16485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16"/>
          <p:cNvSpPr txBox="1"/>
          <p:nvPr>
            <p:ph type="title"/>
          </p:nvPr>
        </p:nvSpPr>
        <p:spPr>
          <a:xfrm>
            <a:off x="713100" y="445025"/>
            <a:ext cx="77178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17"/>
          <p:cNvGrpSpPr/>
          <p:nvPr/>
        </p:nvGrpSpPr>
        <p:grpSpPr>
          <a:xfrm>
            <a:off x="2842" y="256"/>
            <a:ext cx="9138317" cy="5142987"/>
            <a:chOff x="2842" y="390"/>
            <a:chExt cx="9138317" cy="5142987"/>
          </a:xfrm>
        </p:grpSpPr>
        <p:sp>
          <p:nvSpPr>
            <p:cNvPr id="186" name="Google Shape;186;p17"/>
            <p:cNvSpPr/>
            <p:nvPr/>
          </p:nvSpPr>
          <p:spPr>
            <a:xfrm>
              <a:off x="2842" y="390"/>
              <a:ext cx="9138317" cy="5142716"/>
            </a:xfrm>
            <a:custGeom>
              <a:rect b="b" l="l" r="r" t="t"/>
              <a:pathLst>
                <a:path extrusionOk="0" h="160735" w="285751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65000">
                  <a:srgbClr val="E4F8F9"/>
                </a:gs>
                <a:gs pos="100000">
                  <a:srgbClr val="C7EDF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7" name="Google Shape;187;p17"/>
            <p:cNvGrpSpPr/>
            <p:nvPr/>
          </p:nvGrpSpPr>
          <p:grpSpPr>
            <a:xfrm rot="-5400000">
              <a:off x="4211660" y="213893"/>
              <a:ext cx="3749366" cy="6109604"/>
              <a:chOff x="2597675" y="1705125"/>
              <a:chExt cx="359200" cy="571600"/>
            </a:xfrm>
          </p:grpSpPr>
          <p:sp>
            <p:nvSpPr>
              <p:cNvPr id="188" name="Google Shape;188;p17"/>
              <p:cNvSpPr/>
              <p:nvPr/>
            </p:nvSpPr>
            <p:spPr>
              <a:xfrm>
                <a:off x="2598025" y="1705125"/>
                <a:ext cx="358850" cy="571600"/>
              </a:xfrm>
              <a:custGeom>
                <a:rect b="b" l="l" r="r" t="t"/>
                <a:pathLst>
                  <a:path extrusionOk="0" h="22864" w="14354">
                    <a:moveTo>
                      <a:pt x="7154" y="1"/>
                    </a:moveTo>
                    <a:cubicBezTo>
                      <a:pt x="4545" y="1"/>
                      <a:pt x="1938" y="984"/>
                      <a:pt x="1" y="2750"/>
                    </a:cubicBezTo>
                    <a:lnTo>
                      <a:pt x="1" y="22864"/>
                    </a:lnTo>
                    <a:lnTo>
                      <a:pt x="14131" y="22864"/>
                    </a:lnTo>
                    <a:cubicBezTo>
                      <a:pt x="13838" y="22055"/>
                      <a:pt x="13377" y="21301"/>
                      <a:pt x="12791" y="20674"/>
                    </a:cubicBezTo>
                    <a:cubicBezTo>
                      <a:pt x="11885" y="19739"/>
                      <a:pt x="10671" y="19084"/>
                      <a:pt x="10030" y="17954"/>
                    </a:cubicBezTo>
                    <a:cubicBezTo>
                      <a:pt x="9193" y="16517"/>
                      <a:pt x="9458" y="14662"/>
                      <a:pt x="10169" y="13155"/>
                    </a:cubicBezTo>
                    <a:cubicBezTo>
                      <a:pt x="10881" y="11649"/>
                      <a:pt x="11982" y="10366"/>
                      <a:pt x="12861" y="8957"/>
                    </a:cubicBezTo>
                    <a:cubicBezTo>
                      <a:pt x="13712" y="7520"/>
                      <a:pt x="14354" y="5832"/>
                      <a:pt x="13963" y="4214"/>
                    </a:cubicBezTo>
                    <a:cubicBezTo>
                      <a:pt x="13447" y="1955"/>
                      <a:pt x="11132" y="546"/>
                      <a:pt x="8844" y="141"/>
                    </a:cubicBezTo>
                    <a:cubicBezTo>
                      <a:pt x="8285" y="47"/>
                      <a:pt x="7720" y="1"/>
                      <a:pt x="715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  <a:effectLst>
                <a:outerShdw blurRad="357188" rotWithShape="0" algn="bl">
                  <a:srgbClr val="C7EDF0">
                    <a:alpha val="37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7"/>
              <p:cNvSpPr/>
              <p:nvPr/>
            </p:nvSpPr>
            <p:spPr>
              <a:xfrm>
                <a:off x="2597675" y="1883900"/>
                <a:ext cx="197050" cy="392825"/>
              </a:xfrm>
              <a:custGeom>
                <a:rect b="b" l="l" r="r" t="t"/>
                <a:pathLst>
                  <a:path extrusionOk="0" h="15713" w="7882">
                    <a:moveTo>
                      <a:pt x="3114" y="0"/>
                    </a:moveTo>
                    <a:cubicBezTo>
                      <a:pt x="2037" y="0"/>
                      <a:pt x="957" y="254"/>
                      <a:pt x="1" y="732"/>
                    </a:cubicBezTo>
                    <a:lnTo>
                      <a:pt x="1" y="15713"/>
                    </a:lnTo>
                    <a:lnTo>
                      <a:pt x="7882" y="15713"/>
                    </a:lnTo>
                    <a:cubicBezTo>
                      <a:pt x="7756" y="14862"/>
                      <a:pt x="7393" y="14025"/>
                      <a:pt x="6780" y="13411"/>
                    </a:cubicBezTo>
                    <a:cubicBezTo>
                      <a:pt x="6194" y="12811"/>
                      <a:pt x="5413" y="12393"/>
                      <a:pt x="4994" y="11654"/>
                    </a:cubicBezTo>
                    <a:cubicBezTo>
                      <a:pt x="4450" y="10733"/>
                      <a:pt x="4618" y="9505"/>
                      <a:pt x="5078" y="8529"/>
                    </a:cubicBezTo>
                    <a:cubicBezTo>
                      <a:pt x="5552" y="7553"/>
                      <a:pt x="6264" y="6716"/>
                      <a:pt x="6822" y="5795"/>
                    </a:cubicBezTo>
                    <a:cubicBezTo>
                      <a:pt x="7379" y="4875"/>
                      <a:pt x="7798" y="3773"/>
                      <a:pt x="7547" y="2726"/>
                    </a:cubicBezTo>
                    <a:cubicBezTo>
                      <a:pt x="7198" y="1262"/>
                      <a:pt x="5706" y="341"/>
                      <a:pt x="4213" y="90"/>
                    </a:cubicBezTo>
                    <a:cubicBezTo>
                      <a:pt x="3851" y="30"/>
                      <a:pt x="3483" y="0"/>
                      <a:pt x="311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  <a:effectLst>
                <a:outerShdw blurRad="300038" rotWithShape="0" algn="bl">
                  <a:srgbClr val="C7EDF0">
                    <a:alpha val="42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7"/>
              <p:cNvSpPr/>
              <p:nvPr/>
            </p:nvSpPr>
            <p:spPr>
              <a:xfrm>
                <a:off x="2598025" y="2010625"/>
                <a:ext cx="90000" cy="265750"/>
              </a:xfrm>
              <a:custGeom>
                <a:rect b="b" l="l" r="r" t="t"/>
                <a:pathLst>
                  <a:path extrusionOk="0" h="10630" w="3600">
                    <a:moveTo>
                      <a:pt x="1" y="1"/>
                    </a:moveTo>
                    <a:lnTo>
                      <a:pt x="1" y="10630"/>
                    </a:lnTo>
                    <a:lnTo>
                      <a:pt x="3599" y="10630"/>
                    </a:lnTo>
                    <a:cubicBezTo>
                      <a:pt x="2902" y="9946"/>
                      <a:pt x="2023" y="9318"/>
                      <a:pt x="1716" y="8412"/>
                    </a:cubicBezTo>
                    <a:cubicBezTo>
                      <a:pt x="1423" y="7575"/>
                      <a:pt x="1674" y="6640"/>
                      <a:pt x="2051" y="5817"/>
                    </a:cubicBezTo>
                    <a:cubicBezTo>
                      <a:pt x="2414" y="4994"/>
                      <a:pt x="2902" y="4227"/>
                      <a:pt x="3111" y="3362"/>
                    </a:cubicBezTo>
                    <a:cubicBezTo>
                      <a:pt x="3320" y="2484"/>
                      <a:pt x="3181" y="1465"/>
                      <a:pt x="2470" y="894"/>
                    </a:cubicBezTo>
                    <a:cubicBezTo>
                      <a:pt x="1772" y="363"/>
                      <a:pt x="740" y="405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1" name="Google Shape;191;p17"/>
            <p:cNvSpPr/>
            <p:nvPr/>
          </p:nvSpPr>
          <p:spPr>
            <a:xfrm>
              <a:off x="5068" y="1509"/>
              <a:ext cx="3214386" cy="2305869"/>
            </a:xfrm>
            <a:custGeom>
              <a:rect b="b" l="l" r="r" t="t"/>
              <a:pathLst>
                <a:path extrusionOk="0" h="29109" w="40578">
                  <a:moveTo>
                    <a:pt x="1" y="0"/>
                  </a:moveTo>
                  <a:lnTo>
                    <a:pt x="1" y="19947"/>
                  </a:lnTo>
                  <a:cubicBezTo>
                    <a:pt x="706" y="19708"/>
                    <a:pt x="1427" y="19554"/>
                    <a:pt x="2152" y="19554"/>
                  </a:cubicBezTo>
                  <a:cubicBezTo>
                    <a:pt x="2402" y="19554"/>
                    <a:pt x="2652" y="19573"/>
                    <a:pt x="2902" y="19612"/>
                  </a:cubicBezTo>
                  <a:cubicBezTo>
                    <a:pt x="4729" y="19877"/>
                    <a:pt x="6208" y="21202"/>
                    <a:pt x="7393" y="22625"/>
                  </a:cubicBezTo>
                  <a:cubicBezTo>
                    <a:pt x="8565" y="24062"/>
                    <a:pt x="9555" y="25652"/>
                    <a:pt x="10950" y="26851"/>
                  </a:cubicBezTo>
                  <a:cubicBezTo>
                    <a:pt x="12798" y="28416"/>
                    <a:pt x="15213" y="29108"/>
                    <a:pt x="17656" y="29108"/>
                  </a:cubicBezTo>
                  <a:cubicBezTo>
                    <a:pt x="18828" y="29108"/>
                    <a:pt x="20007" y="28949"/>
                    <a:pt x="21133" y="28651"/>
                  </a:cubicBezTo>
                  <a:cubicBezTo>
                    <a:pt x="23923" y="27897"/>
                    <a:pt x="26573" y="26293"/>
                    <a:pt x="28093" y="23838"/>
                  </a:cubicBezTo>
                  <a:cubicBezTo>
                    <a:pt x="29614" y="21370"/>
                    <a:pt x="29767" y="18022"/>
                    <a:pt x="28107" y="15679"/>
                  </a:cubicBezTo>
                  <a:cubicBezTo>
                    <a:pt x="27047" y="14172"/>
                    <a:pt x="25387" y="13196"/>
                    <a:pt x="24076" y="11884"/>
                  </a:cubicBezTo>
                  <a:cubicBezTo>
                    <a:pt x="22793" y="10587"/>
                    <a:pt x="21844" y="8537"/>
                    <a:pt x="22709" y="6919"/>
                  </a:cubicBezTo>
                  <a:cubicBezTo>
                    <a:pt x="23365" y="5663"/>
                    <a:pt x="24885" y="5092"/>
                    <a:pt x="26308" y="5078"/>
                  </a:cubicBezTo>
                  <a:cubicBezTo>
                    <a:pt x="27730" y="5078"/>
                    <a:pt x="29097" y="5524"/>
                    <a:pt x="30492" y="5845"/>
                  </a:cubicBezTo>
                  <a:cubicBezTo>
                    <a:pt x="31488" y="6073"/>
                    <a:pt x="32547" y="6212"/>
                    <a:pt x="33594" y="6212"/>
                  </a:cubicBezTo>
                  <a:cubicBezTo>
                    <a:pt x="35743" y="6212"/>
                    <a:pt x="37836" y="5626"/>
                    <a:pt x="39196" y="4031"/>
                  </a:cubicBezTo>
                  <a:cubicBezTo>
                    <a:pt x="40145" y="2916"/>
                    <a:pt x="40563" y="1465"/>
                    <a:pt x="4057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6910425" y="1158521"/>
              <a:ext cx="1648500" cy="16485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519150" y="2082453"/>
              <a:ext cx="2700300" cy="27003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6551125" y="900673"/>
              <a:ext cx="960000" cy="9600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Google Shape;195;p17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6" name="Google Shape;196;p17"/>
          <p:cNvSpPr txBox="1"/>
          <p:nvPr>
            <p:ph idx="1" type="subTitle"/>
          </p:nvPr>
        </p:nvSpPr>
        <p:spPr>
          <a:xfrm>
            <a:off x="1409000" y="1687513"/>
            <a:ext cx="23775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97" name="Google Shape;197;p17"/>
          <p:cNvSpPr txBox="1"/>
          <p:nvPr>
            <p:ph idx="2" type="subTitle"/>
          </p:nvPr>
        </p:nvSpPr>
        <p:spPr>
          <a:xfrm>
            <a:off x="1409000" y="2065570"/>
            <a:ext cx="23775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98" name="Google Shape;198;p17"/>
          <p:cNvSpPr txBox="1"/>
          <p:nvPr>
            <p:ph idx="3" type="subTitle"/>
          </p:nvPr>
        </p:nvSpPr>
        <p:spPr>
          <a:xfrm>
            <a:off x="1409000" y="3258075"/>
            <a:ext cx="23775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99" name="Google Shape;199;p17"/>
          <p:cNvSpPr txBox="1"/>
          <p:nvPr>
            <p:ph idx="4" type="subTitle"/>
          </p:nvPr>
        </p:nvSpPr>
        <p:spPr>
          <a:xfrm>
            <a:off x="1409000" y="3628700"/>
            <a:ext cx="23775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00" name="Google Shape;200;p17"/>
          <p:cNvSpPr txBox="1"/>
          <p:nvPr>
            <p:ph idx="5" type="subTitle"/>
          </p:nvPr>
        </p:nvSpPr>
        <p:spPr>
          <a:xfrm>
            <a:off x="5371200" y="1687513"/>
            <a:ext cx="23775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01" name="Google Shape;201;p17"/>
          <p:cNvSpPr txBox="1"/>
          <p:nvPr>
            <p:ph idx="6" type="subTitle"/>
          </p:nvPr>
        </p:nvSpPr>
        <p:spPr>
          <a:xfrm>
            <a:off x="5371200" y="2065570"/>
            <a:ext cx="23775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02" name="Google Shape;202;p17"/>
          <p:cNvSpPr txBox="1"/>
          <p:nvPr>
            <p:ph idx="7" type="subTitle"/>
          </p:nvPr>
        </p:nvSpPr>
        <p:spPr>
          <a:xfrm>
            <a:off x="5371200" y="3258075"/>
            <a:ext cx="23775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03" name="Google Shape;203;p17"/>
          <p:cNvSpPr txBox="1"/>
          <p:nvPr>
            <p:ph idx="8" type="subTitle"/>
          </p:nvPr>
        </p:nvSpPr>
        <p:spPr>
          <a:xfrm>
            <a:off x="5371200" y="3628700"/>
            <a:ext cx="23775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5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18"/>
          <p:cNvGrpSpPr/>
          <p:nvPr/>
        </p:nvGrpSpPr>
        <p:grpSpPr>
          <a:xfrm>
            <a:off x="743" y="-1321"/>
            <a:ext cx="9142514" cy="5146141"/>
            <a:chOff x="-8" y="379"/>
            <a:chExt cx="9142514" cy="5146141"/>
          </a:xfrm>
        </p:grpSpPr>
        <p:sp>
          <p:nvSpPr>
            <p:cNvPr id="206" name="Google Shape;206;p18"/>
            <p:cNvSpPr/>
            <p:nvPr/>
          </p:nvSpPr>
          <p:spPr>
            <a:xfrm>
              <a:off x="-8" y="2090"/>
              <a:ext cx="9138317" cy="5142716"/>
            </a:xfrm>
            <a:custGeom>
              <a:rect b="b" l="l" r="r" t="t"/>
              <a:pathLst>
                <a:path extrusionOk="0" h="160735" w="285751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65000">
                  <a:srgbClr val="E4F8F9"/>
                </a:gs>
                <a:gs pos="100000">
                  <a:srgbClr val="C7EDF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-4" y="739369"/>
              <a:ext cx="7891673" cy="4407151"/>
            </a:xfrm>
            <a:custGeom>
              <a:rect b="b" l="l" r="r" t="t"/>
              <a:pathLst>
                <a:path extrusionOk="0" h="137745" w="246769">
                  <a:moveTo>
                    <a:pt x="0" y="1"/>
                  </a:moveTo>
                  <a:lnTo>
                    <a:pt x="0" y="137744"/>
                  </a:lnTo>
                  <a:lnTo>
                    <a:pt x="48863" y="137744"/>
                  </a:lnTo>
                  <a:cubicBezTo>
                    <a:pt x="52899" y="135018"/>
                    <a:pt x="56602" y="132124"/>
                    <a:pt x="59817" y="129338"/>
                  </a:cubicBezTo>
                  <a:cubicBezTo>
                    <a:pt x="73462" y="117515"/>
                    <a:pt x="86475" y="103109"/>
                    <a:pt x="104394" y="98013"/>
                  </a:cubicBezTo>
                  <a:cubicBezTo>
                    <a:pt x="108425" y="96865"/>
                    <a:pt x="112610" y="96320"/>
                    <a:pt x="116815" y="96320"/>
                  </a:cubicBezTo>
                  <a:cubicBezTo>
                    <a:pt x="130409" y="96320"/>
                    <a:pt x="144224" y="102019"/>
                    <a:pt x="153817" y="111503"/>
                  </a:cubicBezTo>
                  <a:cubicBezTo>
                    <a:pt x="160949" y="118563"/>
                    <a:pt x="165366" y="127909"/>
                    <a:pt x="168509" y="137744"/>
                  </a:cubicBezTo>
                  <a:lnTo>
                    <a:pt x="246769" y="137744"/>
                  </a:lnTo>
                  <a:cubicBezTo>
                    <a:pt x="237601" y="135446"/>
                    <a:pt x="228374" y="133315"/>
                    <a:pt x="219599" y="129350"/>
                  </a:cubicBezTo>
                  <a:cubicBezTo>
                    <a:pt x="203645" y="122183"/>
                    <a:pt x="195370" y="106490"/>
                    <a:pt x="185559" y="92905"/>
                  </a:cubicBezTo>
                  <a:cubicBezTo>
                    <a:pt x="174891" y="78130"/>
                    <a:pt x="161223" y="67747"/>
                    <a:pt x="144578" y="60330"/>
                  </a:cubicBezTo>
                  <a:cubicBezTo>
                    <a:pt x="123992" y="51126"/>
                    <a:pt x="102882" y="50507"/>
                    <a:pt x="80796" y="48638"/>
                  </a:cubicBezTo>
                  <a:cubicBezTo>
                    <a:pt x="58233" y="46733"/>
                    <a:pt x="35016" y="41316"/>
                    <a:pt x="17550" y="26040"/>
                  </a:cubicBezTo>
                  <a:cubicBezTo>
                    <a:pt x="9835" y="19277"/>
                    <a:pt x="3739" y="10026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63000">
                  <a:srgbClr val="E4F8F9"/>
                </a:gs>
                <a:gs pos="100000">
                  <a:srgbClr val="AAE3E8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771525" rotWithShape="0" algn="bl">
                <a:srgbClr val="C7EDF0">
                  <a:alpha val="26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2962339" y="379"/>
              <a:ext cx="6179815" cy="2015173"/>
            </a:xfrm>
            <a:custGeom>
              <a:rect b="b" l="l" r="r" t="t"/>
              <a:pathLst>
                <a:path extrusionOk="0" h="62984" w="193240">
                  <a:moveTo>
                    <a:pt x="11681" y="0"/>
                  </a:moveTo>
                  <a:cubicBezTo>
                    <a:pt x="9716" y="6537"/>
                    <a:pt x="6025" y="12430"/>
                    <a:pt x="4299" y="19121"/>
                  </a:cubicBezTo>
                  <a:cubicBezTo>
                    <a:pt x="1" y="35719"/>
                    <a:pt x="11574" y="53769"/>
                    <a:pt x="26992" y="60257"/>
                  </a:cubicBezTo>
                  <a:cubicBezTo>
                    <a:pt x="30979" y="61935"/>
                    <a:pt x="35144" y="62668"/>
                    <a:pt x="39367" y="62668"/>
                  </a:cubicBezTo>
                  <a:cubicBezTo>
                    <a:pt x="55764" y="62668"/>
                    <a:pt x="73049" y="51616"/>
                    <a:pt x="84297" y="41874"/>
                  </a:cubicBezTo>
                  <a:cubicBezTo>
                    <a:pt x="97525" y="30420"/>
                    <a:pt x="110157" y="16431"/>
                    <a:pt x="127564" y="11490"/>
                  </a:cubicBezTo>
                  <a:cubicBezTo>
                    <a:pt x="131476" y="10379"/>
                    <a:pt x="135536" y="9850"/>
                    <a:pt x="139617" y="9850"/>
                  </a:cubicBezTo>
                  <a:cubicBezTo>
                    <a:pt x="152811" y="9850"/>
                    <a:pt x="166220" y="15374"/>
                    <a:pt x="175523" y="24586"/>
                  </a:cubicBezTo>
                  <a:cubicBezTo>
                    <a:pt x="185524" y="34480"/>
                    <a:pt x="190024" y="49030"/>
                    <a:pt x="193239" y="62984"/>
                  </a:cubicBezTo>
                  <a:lnTo>
                    <a:pt x="193239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8999">
                  <a:srgbClr val="E4F8F9"/>
                </a:gs>
                <a:gs pos="70000">
                  <a:srgbClr val="E4F8F9"/>
                </a:gs>
                <a:gs pos="100000">
                  <a:srgbClr val="AAE3E8"/>
                </a:gs>
              </a:gsLst>
              <a:lin ang="0" scaled="0"/>
            </a:gradFill>
            <a:ln>
              <a:noFill/>
            </a:ln>
            <a:effectLst>
              <a:outerShdw blurRad="571500" rotWithShape="0" algn="bl" dir="5400000" dist="9525">
                <a:srgbClr val="C7EDF0">
                  <a:alpha val="2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6974038" y="1328652"/>
              <a:ext cx="2168468" cy="3595758"/>
            </a:xfrm>
            <a:custGeom>
              <a:rect b="b" l="l" r="r" t="t"/>
              <a:pathLst>
                <a:path extrusionOk="0" h="112385" w="67807">
                  <a:moveTo>
                    <a:pt x="29070" y="1"/>
                  </a:moveTo>
                  <a:cubicBezTo>
                    <a:pt x="26384" y="1"/>
                    <a:pt x="23570" y="742"/>
                    <a:pt x="20646" y="2443"/>
                  </a:cubicBezTo>
                  <a:cubicBezTo>
                    <a:pt x="11538" y="7753"/>
                    <a:pt x="4680" y="17480"/>
                    <a:pt x="3335" y="28053"/>
                  </a:cubicBezTo>
                  <a:cubicBezTo>
                    <a:pt x="1" y="54402"/>
                    <a:pt x="19420" y="69618"/>
                    <a:pt x="37029" y="85477"/>
                  </a:cubicBezTo>
                  <a:cubicBezTo>
                    <a:pt x="44923" y="92597"/>
                    <a:pt x="50793" y="102788"/>
                    <a:pt x="59746" y="108611"/>
                  </a:cubicBezTo>
                  <a:cubicBezTo>
                    <a:pt x="62187" y="110182"/>
                    <a:pt x="64902" y="111468"/>
                    <a:pt x="67795" y="112385"/>
                  </a:cubicBezTo>
                  <a:lnTo>
                    <a:pt x="67795" y="39959"/>
                  </a:lnTo>
                  <a:lnTo>
                    <a:pt x="67807" y="39959"/>
                  </a:lnTo>
                  <a:cubicBezTo>
                    <a:pt x="67402" y="39328"/>
                    <a:pt x="67021" y="38721"/>
                    <a:pt x="66628" y="38114"/>
                  </a:cubicBezTo>
                  <a:cubicBezTo>
                    <a:pt x="60294" y="28125"/>
                    <a:pt x="53234" y="18028"/>
                    <a:pt x="45399" y="9158"/>
                  </a:cubicBezTo>
                  <a:cubicBezTo>
                    <a:pt x="40796" y="3956"/>
                    <a:pt x="35276" y="1"/>
                    <a:pt x="2907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4000">
                  <a:srgbClr val="E4F8F9"/>
                </a:gs>
                <a:gs pos="100000">
                  <a:srgbClr val="C7EDF0"/>
                </a:gs>
              </a:gsLst>
              <a:lin ang="2698631" scaled="0"/>
            </a:gradFill>
            <a:ln>
              <a:noFill/>
            </a:ln>
            <a:effectLst>
              <a:outerShdw blurRad="471488" rotWithShape="0" algn="bl">
                <a:srgbClr val="C7EDF0">
                  <a:alpha val="2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8867574" y="2713747"/>
              <a:ext cx="16022" cy="13982"/>
            </a:xfrm>
            <a:custGeom>
              <a:rect b="b" l="l" r="r" t="t"/>
              <a:pathLst>
                <a:path extrusionOk="0" h="437" w="501">
                  <a:moveTo>
                    <a:pt x="347" y="1"/>
                  </a:moveTo>
                  <a:cubicBezTo>
                    <a:pt x="279" y="1"/>
                    <a:pt x="150" y="29"/>
                    <a:pt x="1" y="38"/>
                  </a:cubicBezTo>
                  <a:cubicBezTo>
                    <a:pt x="96" y="240"/>
                    <a:pt x="132" y="371"/>
                    <a:pt x="215" y="431"/>
                  </a:cubicBezTo>
                  <a:cubicBezTo>
                    <a:pt x="223" y="435"/>
                    <a:pt x="233" y="436"/>
                    <a:pt x="244" y="436"/>
                  </a:cubicBezTo>
                  <a:cubicBezTo>
                    <a:pt x="304" y="436"/>
                    <a:pt x="411" y="391"/>
                    <a:pt x="501" y="371"/>
                  </a:cubicBezTo>
                  <a:cubicBezTo>
                    <a:pt x="477" y="252"/>
                    <a:pt x="477" y="121"/>
                    <a:pt x="394" y="14"/>
                  </a:cubicBezTo>
                  <a:cubicBezTo>
                    <a:pt x="387" y="5"/>
                    <a:pt x="371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8"/>
            <p:cNvSpPr/>
            <p:nvPr/>
          </p:nvSpPr>
          <p:spPr>
            <a:xfrm>
              <a:off x="9113180" y="2750733"/>
              <a:ext cx="15254" cy="16413"/>
            </a:xfrm>
            <a:custGeom>
              <a:rect b="b" l="l" r="r" t="t"/>
              <a:pathLst>
                <a:path extrusionOk="0" h="513" w="477">
                  <a:moveTo>
                    <a:pt x="381" y="1"/>
                  </a:moveTo>
                  <a:cubicBezTo>
                    <a:pt x="262" y="25"/>
                    <a:pt x="131" y="25"/>
                    <a:pt x="24" y="108"/>
                  </a:cubicBezTo>
                  <a:cubicBezTo>
                    <a:pt x="0" y="132"/>
                    <a:pt x="36" y="299"/>
                    <a:pt x="60" y="513"/>
                  </a:cubicBezTo>
                  <a:cubicBezTo>
                    <a:pt x="250" y="418"/>
                    <a:pt x="381" y="370"/>
                    <a:pt x="441" y="287"/>
                  </a:cubicBezTo>
                  <a:cubicBezTo>
                    <a:pt x="476" y="239"/>
                    <a:pt x="417" y="108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8"/>
            <p:cNvSpPr/>
            <p:nvPr/>
          </p:nvSpPr>
          <p:spPr>
            <a:xfrm>
              <a:off x="239900" y="251050"/>
              <a:ext cx="2516100" cy="25161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6775500" y="2542300"/>
              <a:ext cx="1655400" cy="16554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" name="Google Shape;214;p18"/>
          <p:cNvSpPr/>
          <p:nvPr/>
        </p:nvSpPr>
        <p:spPr>
          <a:xfrm>
            <a:off x="4580550" y="-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57200" rotWithShape="0" algn="bl">
              <a:schemeClr val="accent3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8"/>
          <p:cNvSpPr txBox="1"/>
          <p:nvPr>
            <p:ph type="title"/>
          </p:nvPr>
        </p:nvSpPr>
        <p:spPr>
          <a:xfrm>
            <a:off x="713100" y="3057713"/>
            <a:ext cx="2724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6" name="Google Shape;216;p18"/>
          <p:cNvSpPr txBox="1"/>
          <p:nvPr>
            <p:ph idx="1" type="subTitle"/>
          </p:nvPr>
        </p:nvSpPr>
        <p:spPr>
          <a:xfrm>
            <a:off x="5303700" y="964250"/>
            <a:ext cx="31272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17" name="Google Shape;217;p18"/>
          <p:cNvSpPr txBox="1"/>
          <p:nvPr>
            <p:ph idx="2" type="subTitle"/>
          </p:nvPr>
        </p:nvSpPr>
        <p:spPr>
          <a:xfrm>
            <a:off x="5303700" y="2414200"/>
            <a:ext cx="31272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18" name="Google Shape;218;p18"/>
          <p:cNvSpPr txBox="1"/>
          <p:nvPr>
            <p:ph idx="3" type="subTitle"/>
          </p:nvPr>
        </p:nvSpPr>
        <p:spPr>
          <a:xfrm>
            <a:off x="5303700" y="3880200"/>
            <a:ext cx="31272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19" name="Google Shape;219;p18"/>
          <p:cNvSpPr txBox="1"/>
          <p:nvPr>
            <p:ph hasCustomPrompt="1" idx="4" type="title"/>
          </p:nvPr>
        </p:nvSpPr>
        <p:spPr>
          <a:xfrm>
            <a:off x="4219900" y="894463"/>
            <a:ext cx="7041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0" name="Google Shape;220;p18"/>
          <p:cNvSpPr txBox="1"/>
          <p:nvPr>
            <p:ph hasCustomPrompt="1" idx="5" type="title"/>
          </p:nvPr>
        </p:nvSpPr>
        <p:spPr>
          <a:xfrm>
            <a:off x="4219900" y="2370600"/>
            <a:ext cx="7041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1" name="Google Shape;221;p18"/>
          <p:cNvSpPr txBox="1"/>
          <p:nvPr>
            <p:ph hasCustomPrompt="1" idx="6" type="title"/>
          </p:nvPr>
        </p:nvSpPr>
        <p:spPr>
          <a:xfrm>
            <a:off x="4219900" y="3781213"/>
            <a:ext cx="7041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2" name="Google Shape;222;p18"/>
          <p:cNvSpPr txBox="1"/>
          <p:nvPr>
            <p:ph idx="7" type="subTitle"/>
          </p:nvPr>
        </p:nvSpPr>
        <p:spPr>
          <a:xfrm>
            <a:off x="5303700" y="577500"/>
            <a:ext cx="31272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23" name="Google Shape;223;p18"/>
          <p:cNvSpPr txBox="1"/>
          <p:nvPr>
            <p:ph idx="8" type="subTitle"/>
          </p:nvPr>
        </p:nvSpPr>
        <p:spPr>
          <a:xfrm>
            <a:off x="5303700" y="2036975"/>
            <a:ext cx="31272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24" name="Google Shape;224;p18"/>
          <p:cNvSpPr txBox="1"/>
          <p:nvPr>
            <p:ph idx="9" type="subTitle"/>
          </p:nvPr>
        </p:nvSpPr>
        <p:spPr>
          <a:xfrm>
            <a:off x="5303700" y="3493450"/>
            <a:ext cx="31272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19"/>
          <p:cNvGrpSpPr/>
          <p:nvPr/>
        </p:nvGrpSpPr>
        <p:grpSpPr>
          <a:xfrm>
            <a:off x="1467" y="159"/>
            <a:ext cx="9141067" cy="5143182"/>
            <a:chOff x="92" y="390"/>
            <a:chExt cx="9141067" cy="5143182"/>
          </a:xfrm>
        </p:grpSpPr>
        <p:sp>
          <p:nvSpPr>
            <p:cNvPr id="227" name="Google Shape;227;p19"/>
            <p:cNvSpPr/>
            <p:nvPr/>
          </p:nvSpPr>
          <p:spPr>
            <a:xfrm>
              <a:off x="2842" y="390"/>
              <a:ext cx="9138317" cy="5142716"/>
            </a:xfrm>
            <a:custGeom>
              <a:rect b="b" l="l" r="r" t="t"/>
              <a:pathLst>
                <a:path extrusionOk="0" h="160735" w="285751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65000">
                  <a:srgbClr val="E4F8F9"/>
                </a:gs>
                <a:gs pos="100000">
                  <a:srgbClr val="C7EDF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9"/>
            <p:cNvSpPr/>
            <p:nvPr/>
          </p:nvSpPr>
          <p:spPr>
            <a:xfrm flipH="1">
              <a:off x="5534049" y="2349"/>
              <a:ext cx="3607101" cy="2152776"/>
            </a:xfrm>
            <a:custGeom>
              <a:rect b="b" l="l" r="r" t="t"/>
              <a:pathLst>
                <a:path extrusionOk="0" h="33910" w="56284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394150" y="409575"/>
              <a:ext cx="2521800" cy="25221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7252150" y="3228975"/>
              <a:ext cx="1493100" cy="14934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1" name="Google Shape;231;p19"/>
            <p:cNvGrpSpPr/>
            <p:nvPr/>
          </p:nvGrpSpPr>
          <p:grpSpPr>
            <a:xfrm flipH="1" rot="5400000">
              <a:off x="1182987" y="211204"/>
              <a:ext cx="3749473" cy="6115263"/>
              <a:chOff x="2597675" y="1705125"/>
              <a:chExt cx="359200" cy="571600"/>
            </a:xfrm>
          </p:grpSpPr>
          <p:sp>
            <p:nvSpPr>
              <p:cNvPr id="232" name="Google Shape;232;p19"/>
              <p:cNvSpPr/>
              <p:nvPr/>
            </p:nvSpPr>
            <p:spPr>
              <a:xfrm>
                <a:off x="2598025" y="1705125"/>
                <a:ext cx="358850" cy="571600"/>
              </a:xfrm>
              <a:custGeom>
                <a:rect b="b" l="l" r="r" t="t"/>
                <a:pathLst>
                  <a:path extrusionOk="0" h="22864" w="14354">
                    <a:moveTo>
                      <a:pt x="7154" y="1"/>
                    </a:moveTo>
                    <a:cubicBezTo>
                      <a:pt x="4545" y="1"/>
                      <a:pt x="1938" y="984"/>
                      <a:pt x="1" y="2750"/>
                    </a:cubicBezTo>
                    <a:lnTo>
                      <a:pt x="1" y="22864"/>
                    </a:lnTo>
                    <a:lnTo>
                      <a:pt x="14131" y="22864"/>
                    </a:lnTo>
                    <a:cubicBezTo>
                      <a:pt x="13838" y="22055"/>
                      <a:pt x="13377" y="21301"/>
                      <a:pt x="12791" y="20674"/>
                    </a:cubicBezTo>
                    <a:cubicBezTo>
                      <a:pt x="11885" y="19739"/>
                      <a:pt x="10671" y="19084"/>
                      <a:pt x="10030" y="17954"/>
                    </a:cubicBezTo>
                    <a:cubicBezTo>
                      <a:pt x="9193" y="16517"/>
                      <a:pt x="9458" y="14662"/>
                      <a:pt x="10169" y="13155"/>
                    </a:cubicBezTo>
                    <a:cubicBezTo>
                      <a:pt x="10881" y="11649"/>
                      <a:pt x="11982" y="10366"/>
                      <a:pt x="12861" y="8957"/>
                    </a:cubicBezTo>
                    <a:cubicBezTo>
                      <a:pt x="13712" y="7520"/>
                      <a:pt x="14354" y="5832"/>
                      <a:pt x="13963" y="4214"/>
                    </a:cubicBezTo>
                    <a:cubicBezTo>
                      <a:pt x="13447" y="1955"/>
                      <a:pt x="11132" y="546"/>
                      <a:pt x="8844" y="141"/>
                    </a:cubicBezTo>
                    <a:cubicBezTo>
                      <a:pt x="8285" y="47"/>
                      <a:pt x="7720" y="1"/>
                      <a:pt x="715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  <a:effectLst>
                <a:outerShdw blurRad="357188" rotWithShape="0" algn="bl">
                  <a:srgbClr val="C7EDF0">
                    <a:alpha val="37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9"/>
              <p:cNvSpPr/>
              <p:nvPr/>
            </p:nvSpPr>
            <p:spPr>
              <a:xfrm>
                <a:off x="2597675" y="1883900"/>
                <a:ext cx="197050" cy="392825"/>
              </a:xfrm>
              <a:custGeom>
                <a:rect b="b" l="l" r="r" t="t"/>
                <a:pathLst>
                  <a:path extrusionOk="0" h="15713" w="7882">
                    <a:moveTo>
                      <a:pt x="3114" y="0"/>
                    </a:moveTo>
                    <a:cubicBezTo>
                      <a:pt x="2037" y="0"/>
                      <a:pt x="957" y="254"/>
                      <a:pt x="1" y="732"/>
                    </a:cubicBezTo>
                    <a:lnTo>
                      <a:pt x="1" y="15713"/>
                    </a:lnTo>
                    <a:lnTo>
                      <a:pt x="7882" y="15713"/>
                    </a:lnTo>
                    <a:cubicBezTo>
                      <a:pt x="7756" y="14862"/>
                      <a:pt x="7393" y="14025"/>
                      <a:pt x="6780" y="13411"/>
                    </a:cubicBezTo>
                    <a:cubicBezTo>
                      <a:pt x="6194" y="12811"/>
                      <a:pt x="5413" y="12393"/>
                      <a:pt x="4994" y="11654"/>
                    </a:cubicBezTo>
                    <a:cubicBezTo>
                      <a:pt x="4450" y="10733"/>
                      <a:pt x="4618" y="9505"/>
                      <a:pt x="5078" y="8529"/>
                    </a:cubicBezTo>
                    <a:cubicBezTo>
                      <a:pt x="5552" y="7553"/>
                      <a:pt x="6264" y="6716"/>
                      <a:pt x="6822" y="5795"/>
                    </a:cubicBezTo>
                    <a:cubicBezTo>
                      <a:pt x="7379" y="4875"/>
                      <a:pt x="7798" y="3773"/>
                      <a:pt x="7547" y="2726"/>
                    </a:cubicBezTo>
                    <a:cubicBezTo>
                      <a:pt x="7198" y="1262"/>
                      <a:pt x="5706" y="341"/>
                      <a:pt x="4213" y="90"/>
                    </a:cubicBezTo>
                    <a:cubicBezTo>
                      <a:pt x="3851" y="30"/>
                      <a:pt x="3483" y="0"/>
                      <a:pt x="311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  <a:effectLst>
                <a:outerShdw blurRad="300038" rotWithShape="0" algn="bl">
                  <a:srgbClr val="C7EDF0">
                    <a:alpha val="42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9"/>
              <p:cNvSpPr/>
              <p:nvPr/>
            </p:nvSpPr>
            <p:spPr>
              <a:xfrm>
                <a:off x="2598025" y="2010625"/>
                <a:ext cx="90000" cy="265750"/>
              </a:xfrm>
              <a:custGeom>
                <a:rect b="b" l="l" r="r" t="t"/>
                <a:pathLst>
                  <a:path extrusionOk="0" h="10630" w="3600">
                    <a:moveTo>
                      <a:pt x="1" y="1"/>
                    </a:moveTo>
                    <a:lnTo>
                      <a:pt x="1" y="10630"/>
                    </a:lnTo>
                    <a:lnTo>
                      <a:pt x="3599" y="10630"/>
                    </a:lnTo>
                    <a:cubicBezTo>
                      <a:pt x="2902" y="9946"/>
                      <a:pt x="2023" y="9318"/>
                      <a:pt x="1716" y="8412"/>
                    </a:cubicBezTo>
                    <a:cubicBezTo>
                      <a:pt x="1423" y="7575"/>
                      <a:pt x="1674" y="6640"/>
                      <a:pt x="2051" y="5817"/>
                    </a:cubicBezTo>
                    <a:cubicBezTo>
                      <a:pt x="2414" y="4994"/>
                      <a:pt x="2902" y="4227"/>
                      <a:pt x="3111" y="3362"/>
                    </a:cubicBezTo>
                    <a:cubicBezTo>
                      <a:pt x="3320" y="2484"/>
                      <a:pt x="3181" y="1465"/>
                      <a:pt x="2470" y="894"/>
                    </a:cubicBezTo>
                    <a:cubicBezTo>
                      <a:pt x="1772" y="363"/>
                      <a:pt x="740" y="405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5" name="Google Shape;235;p19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6" name="Google Shape;236;p19"/>
          <p:cNvSpPr txBox="1"/>
          <p:nvPr>
            <p:ph idx="1" type="subTitle"/>
          </p:nvPr>
        </p:nvSpPr>
        <p:spPr>
          <a:xfrm>
            <a:off x="710700" y="1766125"/>
            <a:ext cx="23226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37" name="Google Shape;237;p19"/>
          <p:cNvSpPr txBox="1"/>
          <p:nvPr>
            <p:ph idx="2" type="subTitle"/>
          </p:nvPr>
        </p:nvSpPr>
        <p:spPr>
          <a:xfrm>
            <a:off x="710700" y="2165444"/>
            <a:ext cx="2322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38" name="Google Shape;238;p19"/>
          <p:cNvSpPr txBox="1"/>
          <p:nvPr>
            <p:ph idx="3" type="subTitle"/>
          </p:nvPr>
        </p:nvSpPr>
        <p:spPr>
          <a:xfrm>
            <a:off x="3409472" y="1766125"/>
            <a:ext cx="23226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39" name="Google Shape;239;p19"/>
          <p:cNvSpPr txBox="1"/>
          <p:nvPr>
            <p:ph idx="4" type="subTitle"/>
          </p:nvPr>
        </p:nvSpPr>
        <p:spPr>
          <a:xfrm>
            <a:off x="3409472" y="2165444"/>
            <a:ext cx="2322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40" name="Google Shape;240;p19"/>
          <p:cNvSpPr txBox="1"/>
          <p:nvPr>
            <p:ph idx="5" type="subTitle"/>
          </p:nvPr>
        </p:nvSpPr>
        <p:spPr>
          <a:xfrm>
            <a:off x="6108244" y="1766125"/>
            <a:ext cx="23226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41" name="Google Shape;241;p19"/>
          <p:cNvSpPr txBox="1"/>
          <p:nvPr>
            <p:ph idx="6" type="subTitle"/>
          </p:nvPr>
        </p:nvSpPr>
        <p:spPr>
          <a:xfrm>
            <a:off x="6108244" y="2165444"/>
            <a:ext cx="2322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42" name="Google Shape;242;p19"/>
          <p:cNvSpPr txBox="1"/>
          <p:nvPr>
            <p:ph idx="7" type="subTitle"/>
          </p:nvPr>
        </p:nvSpPr>
        <p:spPr>
          <a:xfrm>
            <a:off x="710700" y="3572675"/>
            <a:ext cx="23226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43" name="Google Shape;243;p19"/>
          <p:cNvSpPr txBox="1"/>
          <p:nvPr>
            <p:ph idx="8" type="subTitle"/>
          </p:nvPr>
        </p:nvSpPr>
        <p:spPr>
          <a:xfrm>
            <a:off x="710700" y="3971994"/>
            <a:ext cx="2322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44" name="Google Shape;244;p19"/>
          <p:cNvSpPr txBox="1"/>
          <p:nvPr>
            <p:ph idx="9" type="subTitle"/>
          </p:nvPr>
        </p:nvSpPr>
        <p:spPr>
          <a:xfrm>
            <a:off x="3409472" y="3572675"/>
            <a:ext cx="23226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45" name="Google Shape;245;p19"/>
          <p:cNvSpPr txBox="1"/>
          <p:nvPr>
            <p:ph idx="13" type="subTitle"/>
          </p:nvPr>
        </p:nvSpPr>
        <p:spPr>
          <a:xfrm>
            <a:off x="3409472" y="3971994"/>
            <a:ext cx="2322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46" name="Google Shape;246;p19"/>
          <p:cNvSpPr txBox="1"/>
          <p:nvPr>
            <p:ph idx="14" type="subTitle"/>
          </p:nvPr>
        </p:nvSpPr>
        <p:spPr>
          <a:xfrm>
            <a:off x="6108244" y="3572675"/>
            <a:ext cx="23226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47" name="Google Shape;247;p19"/>
          <p:cNvSpPr txBox="1"/>
          <p:nvPr>
            <p:ph idx="15" type="subTitle"/>
          </p:nvPr>
        </p:nvSpPr>
        <p:spPr>
          <a:xfrm>
            <a:off x="6108244" y="3971994"/>
            <a:ext cx="2322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7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20"/>
          <p:cNvGrpSpPr/>
          <p:nvPr/>
        </p:nvGrpSpPr>
        <p:grpSpPr>
          <a:xfrm>
            <a:off x="1402" y="-1"/>
            <a:ext cx="9141195" cy="5143502"/>
            <a:chOff x="2842" y="390"/>
            <a:chExt cx="9141195" cy="5143502"/>
          </a:xfrm>
        </p:grpSpPr>
        <p:sp>
          <p:nvSpPr>
            <p:cNvPr id="250" name="Google Shape;250;p20"/>
            <p:cNvSpPr/>
            <p:nvPr/>
          </p:nvSpPr>
          <p:spPr>
            <a:xfrm>
              <a:off x="2842" y="390"/>
              <a:ext cx="9138317" cy="5142716"/>
            </a:xfrm>
            <a:custGeom>
              <a:rect b="b" l="l" r="r" t="t"/>
              <a:pathLst>
                <a:path extrusionOk="0" h="160735" w="285751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65000">
                  <a:srgbClr val="E4F8F9"/>
                </a:gs>
                <a:gs pos="100000">
                  <a:srgbClr val="C7EDF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4072629" y="400"/>
              <a:ext cx="5065578" cy="5143492"/>
            </a:xfrm>
            <a:custGeom>
              <a:rect b="b" l="l" r="r" t="t"/>
              <a:pathLst>
                <a:path extrusionOk="0" h="22577" w="22235">
                  <a:moveTo>
                    <a:pt x="3376" y="0"/>
                  </a:moveTo>
                  <a:cubicBezTo>
                    <a:pt x="3976" y="503"/>
                    <a:pt x="4590" y="1074"/>
                    <a:pt x="4813" y="1828"/>
                  </a:cubicBezTo>
                  <a:cubicBezTo>
                    <a:pt x="5287" y="3376"/>
                    <a:pt x="4004" y="4869"/>
                    <a:pt x="2958" y="6096"/>
                  </a:cubicBezTo>
                  <a:cubicBezTo>
                    <a:pt x="1340" y="8007"/>
                    <a:pt x="1" y="10546"/>
                    <a:pt x="768" y="12917"/>
                  </a:cubicBezTo>
                  <a:cubicBezTo>
                    <a:pt x="1061" y="13824"/>
                    <a:pt x="1633" y="14605"/>
                    <a:pt x="2330" y="15260"/>
                  </a:cubicBezTo>
                  <a:cubicBezTo>
                    <a:pt x="3614" y="16453"/>
                    <a:pt x="5360" y="17207"/>
                    <a:pt x="7085" y="17207"/>
                  </a:cubicBezTo>
                  <a:cubicBezTo>
                    <a:pt x="7739" y="17207"/>
                    <a:pt x="8390" y="17098"/>
                    <a:pt x="9012" y="16864"/>
                  </a:cubicBezTo>
                  <a:cubicBezTo>
                    <a:pt x="10281" y="16376"/>
                    <a:pt x="11355" y="15428"/>
                    <a:pt x="12554" y="14800"/>
                  </a:cubicBezTo>
                  <a:cubicBezTo>
                    <a:pt x="13205" y="14463"/>
                    <a:pt x="13969" y="14239"/>
                    <a:pt x="14698" y="14239"/>
                  </a:cubicBezTo>
                  <a:cubicBezTo>
                    <a:pt x="15328" y="14239"/>
                    <a:pt x="15933" y="14406"/>
                    <a:pt x="16418" y="14814"/>
                  </a:cubicBezTo>
                  <a:cubicBezTo>
                    <a:pt x="17994" y="16139"/>
                    <a:pt x="17158" y="18775"/>
                    <a:pt x="18022" y="20644"/>
                  </a:cubicBezTo>
                  <a:cubicBezTo>
                    <a:pt x="18639" y="21912"/>
                    <a:pt x="20050" y="22576"/>
                    <a:pt x="21479" y="22576"/>
                  </a:cubicBezTo>
                  <a:cubicBezTo>
                    <a:pt x="21732" y="22576"/>
                    <a:pt x="21985" y="22555"/>
                    <a:pt x="22235" y="22514"/>
                  </a:cubicBezTo>
                  <a:lnTo>
                    <a:pt x="22235" y="11731"/>
                  </a:lnTo>
                  <a:cubicBezTo>
                    <a:pt x="21968" y="11816"/>
                    <a:pt x="21686" y="11853"/>
                    <a:pt x="21405" y="11853"/>
                  </a:cubicBezTo>
                  <a:cubicBezTo>
                    <a:pt x="21319" y="11853"/>
                    <a:pt x="21232" y="11849"/>
                    <a:pt x="21147" y="11843"/>
                  </a:cubicBezTo>
                  <a:cubicBezTo>
                    <a:pt x="19403" y="11703"/>
                    <a:pt x="17855" y="10322"/>
                    <a:pt x="17436" y="8607"/>
                  </a:cubicBezTo>
                  <a:cubicBezTo>
                    <a:pt x="17255" y="7909"/>
                    <a:pt x="17255" y="7184"/>
                    <a:pt x="17074" y="6487"/>
                  </a:cubicBezTo>
                  <a:cubicBezTo>
                    <a:pt x="16879" y="5789"/>
                    <a:pt x="16460" y="5092"/>
                    <a:pt x="15763" y="4869"/>
                  </a:cubicBezTo>
                  <a:cubicBezTo>
                    <a:pt x="15584" y="4809"/>
                    <a:pt x="15400" y="4788"/>
                    <a:pt x="15213" y="4788"/>
                  </a:cubicBezTo>
                  <a:cubicBezTo>
                    <a:pt x="14833" y="4788"/>
                    <a:pt x="14440" y="4873"/>
                    <a:pt x="14047" y="4882"/>
                  </a:cubicBezTo>
                  <a:cubicBezTo>
                    <a:pt x="14004" y="4884"/>
                    <a:pt x="13962" y="4885"/>
                    <a:pt x="13919" y="4885"/>
                  </a:cubicBezTo>
                  <a:cubicBezTo>
                    <a:pt x="11743" y="4885"/>
                    <a:pt x="9903" y="2456"/>
                    <a:pt x="10546" y="363"/>
                  </a:cubicBezTo>
                  <a:cubicBezTo>
                    <a:pt x="10588" y="238"/>
                    <a:pt x="10630" y="126"/>
                    <a:pt x="1068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5612325" y="6250"/>
              <a:ext cx="3531694" cy="4203004"/>
            </a:xfrm>
            <a:custGeom>
              <a:rect b="b" l="l" r="r" t="t"/>
              <a:pathLst>
                <a:path extrusionOk="0" h="20087" w="16823">
                  <a:moveTo>
                    <a:pt x="1" y="0"/>
                  </a:moveTo>
                  <a:cubicBezTo>
                    <a:pt x="1" y="0"/>
                    <a:pt x="2428" y="1088"/>
                    <a:pt x="2009" y="4185"/>
                  </a:cubicBezTo>
                  <a:cubicBezTo>
                    <a:pt x="1591" y="7295"/>
                    <a:pt x="1619" y="9165"/>
                    <a:pt x="5022" y="9820"/>
                  </a:cubicBezTo>
                  <a:cubicBezTo>
                    <a:pt x="8426" y="10490"/>
                    <a:pt x="9054" y="12819"/>
                    <a:pt x="8984" y="14061"/>
                  </a:cubicBezTo>
                  <a:cubicBezTo>
                    <a:pt x="8914" y="15297"/>
                    <a:pt x="9619" y="20087"/>
                    <a:pt x="16730" y="20087"/>
                  </a:cubicBezTo>
                  <a:cubicBezTo>
                    <a:pt x="16761" y="20087"/>
                    <a:pt x="16792" y="20087"/>
                    <a:pt x="16823" y="20086"/>
                  </a:cubicBezTo>
                  <a:lnTo>
                    <a:pt x="16823" y="6389"/>
                  </a:lnTo>
                  <a:lnTo>
                    <a:pt x="10644" y="1423"/>
                  </a:lnTo>
                  <a:lnTo>
                    <a:pt x="6626" y="2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71475" rotWithShape="0" algn="bl">
                <a:srgbClr val="C7EDF0">
                  <a:alpha val="4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6838948" y="3325"/>
              <a:ext cx="2305089" cy="2210890"/>
            </a:xfrm>
            <a:custGeom>
              <a:rect b="b" l="l" r="r" t="t"/>
              <a:pathLst>
                <a:path extrusionOk="0" h="11854" w="12345">
                  <a:moveTo>
                    <a:pt x="781" y="0"/>
                  </a:moveTo>
                  <a:cubicBezTo>
                    <a:pt x="726" y="126"/>
                    <a:pt x="698" y="238"/>
                    <a:pt x="642" y="363"/>
                  </a:cubicBezTo>
                  <a:cubicBezTo>
                    <a:pt x="0" y="2451"/>
                    <a:pt x="1829" y="4886"/>
                    <a:pt x="3998" y="4886"/>
                  </a:cubicBezTo>
                  <a:cubicBezTo>
                    <a:pt x="4046" y="4886"/>
                    <a:pt x="4095" y="4885"/>
                    <a:pt x="4143" y="4882"/>
                  </a:cubicBezTo>
                  <a:cubicBezTo>
                    <a:pt x="4519" y="4864"/>
                    <a:pt x="4908" y="4785"/>
                    <a:pt x="5285" y="4785"/>
                  </a:cubicBezTo>
                  <a:cubicBezTo>
                    <a:pt x="5480" y="4785"/>
                    <a:pt x="5673" y="4806"/>
                    <a:pt x="5859" y="4868"/>
                  </a:cubicBezTo>
                  <a:cubicBezTo>
                    <a:pt x="6556" y="5078"/>
                    <a:pt x="6975" y="5789"/>
                    <a:pt x="7156" y="6487"/>
                  </a:cubicBezTo>
                  <a:cubicBezTo>
                    <a:pt x="7351" y="7184"/>
                    <a:pt x="7351" y="7923"/>
                    <a:pt x="7532" y="8621"/>
                  </a:cubicBezTo>
                  <a:cubicBezTo>
                    <a:pt x="7965" y="10308"/>
                    <a:pt x="9513" y="11703"/>
                    <a:pt x="11257" y="11843"/>
                  </a:cubicBezTo>
                  <a:cubicBezTo>
                    <a:pt x="11350" y="11850"/>
                    <a:pt x="11443" y="11853"/>
                    <a:pt x="11535" y="11853"/>
                  </a:cubicBezTo>
                  <a:cubicBezTo>
                    <a:pt x="11800" y="11853"/>
                    <a:pt x="12058" y="11825"/>
                    <a:pt x="12317" y="11773"/>
                  </a:cubicBezTo>
                  <a:lnTo>
                    <a:pt x="12317" y="1116"/>
                  </a:lnTo>
                  <a:cubicBezTo>
                    <a:pt x="12345" y="489"/>
                    <a:pt x="11857" y="0"/>
                    <a:pt x="1124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0"/>
            <p:cNvSpPr/>
            <p:nvPr/>
          </p:nvSpPr>
          <p:spPr>
            <a:xfrm flipH="1" rot="10800000">
              <a:off x="2850" y="1504981"/>
              <a:ext cx="5964978" cy="3638119"/>
            </a:xfrm>
            <a:custGeom>
              <a:rect b="b" l="l" r="r" t="t"/>
              <a:pathLst>
                <a:path extrusionOk="0" h="33910" w="56284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452475" y="539396"/>
              <a:ext cx="1648500" cy="16485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20"/>
          <p:cNvSpPr txBox="1"/>
          <p:nvPr>
            <p:ph type="title"/>
          </p:nvPr>
        </p:nvSpPr>
        <p:spPr>
          <a:xfrm>
            <a:off x="713100" y="445025"/>
            <a:ext cx="77178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7" name="Google Shape;257;p20"/>
          <p:cNvSpPr txBox="1"/>
          <p:nvPr>
            <p:ph idx="1" type="subTitle"/>
          </p:nvPr>
        </p:nvSpPr>
        <p:spPr>
          <a:xfrm>
            <a:off x="739450" y="3548050"/>
            <a:ext cx="23133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58" name="Google Shape;258;p20"/>
          <p:cNvSpPr txBox="1"/>
          <p:nvPr>
            <p:ph idx="2" type="subTitle"/>
          </p:nvPr>
        </p:nvSpPr>
        <p:spPr>
          <a:xfrm>
            <a:off x="739450" y="1827000"/>
            <a:ext cx="2313300" cy="12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9" name="Google Shape;259;p20"/>
          <p:cNvSpPr txBox="1"/>
          <p:nvPr>
            <p:ph idx="3" type="subTitle"/>
          </p:nvPr>
        </p:nvSpPr>
        <p:spPr>
          <a:xfrm>
            <a:off x="3421600" y="3548050"/>
            <a:ext cx="23133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60" name="Google Shape;260;p20"/>
          <p:cNvSpPr txBox="1"/>
          <p:nvPr>
            <p:ph idx="4" type="subTitle"/>
          </p:nvPr>
        </p:nvSpPr>
        <p:spPr>
          <a:xfrm>
            <a:off x="3421600" y="1827000"/>
            <a:ext cx="2313300" cy="12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61" name="Google Shape;261;p20"/>
          <p:cNvSpPr txBox="1"/>
          <p:nvPr>
            <p:ph idx="5" type="subTitle"/>
          </p:nvPr>
        </p:nvSpPr>
        <p:spPr>
          <a:xfrm>
            <a:off x="6103750" y="3548050"/>
            <a:ext cx="23133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62" name="Google Shape;262;p20"/>
          <p:cNvSpPr txBox="1"/>
          <p:nvPr>
            <p:ph idx="6" type="subTitle"/>
          </p:nvPr>
        </p:nvSpPr>
        <p:spPr>
          <a:xfrm>
            <a:off x="6103750" y="1827000"/>
            <a:ext cx="2313300" cy="12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92" y="390"/>
            <a:ext cx="9141067" cy="5143182"/>
            <a:chOff x="92" y="390"/>
            <a:chExt cx="9141067" cy="5143182"/>
          </a:xfrm>
        </p:grpSpPr>
        <p:sp>
          <p:nvSpPr>
            <p:cNvPr id="23" name="Google Shape;23;p3"/>
            <p:cNvSpPr/>
            <p:nvPr/>
          </p:nvSpPr>
          <p:spPr>
            <a:xfrm>
              <a:off x="2842" y="390"/>
              <a:ext cx="9138317" cy="5142716"/>
            </a:xfrm>
            <a:custGeom>
              <a:rect b="b" l="l" r="r" t="t"/>
              <a:pathLst>
                <a:path extrusionOk="0" h="160735" w="285751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65000">
                  <a:schemeClr val="accent1"/>
                </a:gs>
                <a:gs pos="100000">
                  <a:schemeClr val="accent2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534049" y="2349"/>
              <a:ext cx="3607101" cy="2152776"/>
            </a:xfrm>
            <a:custGeom>
              <a:rect b="b" l="l" r="r" t="t"/>
              <a:pathLst>
                <a:path extrusionOk="0" h="33910" w="56284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394150" y="409575"/>
              <a:ext cx="2521800" cy="25221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252150" y="3228975"/>
              <a:ext cx="1493100" cy="14934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" name="Google Shape;27;p3"/>
            <p:cNvGrpSpPr/>
            <p:nvPr/>
          </p:nvGrpSpPr>
          <p:grpSpPr>
            <a:xfrm flipH="1" rot="5400000">
              <a:off x="1182987" y="211204"/>
              <a:ext cx="3749473" cy="6115263"/>
              <a:chOff x="2597675" y="1705125"/>
              <a:chExt cx="359200" cy="571600"/>
            </a:xfrm>
          </p:grpSpPr>
          <p:sp>
            <p:nvSpPr>
              <p:cNvPr id="28" name="Google Shape;28;p3"/>
              <p:cNvSpPr/>
              <p:nvPr/>
            </p:nvSpPr>
            <p:spPr>
              <a:xfrm>
                <a:off x="2598025" y="1705125"/>
                <a:ext cx="358850" cy="571600"/>
              </a:xfrm>
              <a:custGeom>
                <a:rect b="b" l="l" r="r" t="t"/>
                <a:pathLst>
                  <a:path extrusionOk="0" h="22864" w="14354">
                    <a:moveTo>
                      <a:pt x="7154" y="1"/>
                    </a:moveTo>
                    <a:cubicBezTo>
                      <a:pt x="4545" y="1"/>
                      <a:pt x="1938" y="984"/>
                      <a:pt x="1" y="2750"/>
                    </a:cubicBezTo>
                    <a:lnTo>
                      <a:pt x="1" y="22864"/>
                    </a:lnTo>
                    <a:lnTo>
                      <a:pt x="14131" y="22864"/>
                    </a:lnTo>
                    <a:cubicBezTo>
                      <a:pt x="13838" y="22055"/>
                      <a:pt x="13377" y="21301"/>
                      <a:pt x="12791" y="20674"/>
                    </a:cubicBezTo>
                    <a:cubicBezTo>
                      <a:pt x="11885" y="19739"/>
                      <a:pt x="10671" y="19084"/>
                      <a:pt x="10030" y="17954"/>
                    </a:cubicBezTo>
                    <a:cubicBezTo>
                      <a:pt x="9193" y="16517"/>
                      <a:pt x="9458" y="14662"/>
                      <a:pt x="10169" y="13155"/>
                    </a:cubicBezTo>
                    <a:cubicBezTo>
                      <a:pt x="10881" y="11649"/>
                      <a:pt x="11982" y="10366"/>
                      <a:pt x="12861" y="8957"/>
                    </a:cubicBezTo>
                    <a:cubicBezTo>
                      <a:pt x="13712" y="7520"/>
                      <a:pt x="14354" y="5832"/>
                      <a:pt x="13963" y="4214"/>
                    </a:cubicBezTo>
                    <a:cubicBezTo>
                      <a:pt x="13447" y="1955"/>
                      <a:pt x="11132" y="546"/>
                      <a:pt x="8844" y="141"/>
                    </a:cubicBezTo>
                    <a:cubicBezTo>
                      <a:pt x="8285" y="47"/>
                      <a:pt x="7720" y="1"/>
                      <a:pt x="715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  <a:effectLst>
                <a:outerShdw blurRad="357188" rotWithShape="0" algn="bl">
                  <a:schemeClr val="accent2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2597675" y="1883900"/>
                <a:ext cx="197050" cy="392825"/>
              </a:xfrm>
              <a:custGeom>
                <a:rect b="b" l="l" r="r" t="t"/>
                <a:pathLst>
                  <a:path extrusionOk="0" h="15713" w="7882">
                    <a:moveTo>
                      <a:pt x="3114" y="0"/>
                    </a:moveTo>
                    <a:cubicBezTo>
                      <a:pt x="2037" y="0"/>
                      <a:pt x="957" y="254"/>
                      <a:pt x="1" y="732"/>
                    </a:cubicBezTo>
                    <a:lnTo>
                      <a:pt x="1" y="15713"/>
                    </a:lnTo>
                    <a:lnTo>
                      <a:pt x="7882" y="15713"/>
                    </a:lnTo>
                    <a:cubicBezTo>
                      <a:pt x="7756" y="14862"/>
                      <a:pt x="7393" y="14025"/>
                      <a:pt x="6780" y="13411"/>
                    </a:cubicBezTo>
                    <a:cubicBezTo>
                      <a:pt x="6194" y="12811"/>
                      <a:pt x="5413" y="12393"/>
                      <a:pt x="4994" y="11654"/>
                    </a:cubicBezTo>
                    <a:cubicBezTo>
                      <a:pt x="4450" y="10733"/>
                      <a:pt x="4618" y="9505"/>
                      <a:pt x="5078" y="8529"/>
                    </a:cubicBezTo>
                    <a:cubicBezTo>
                      <a:pt x="5552" y="7553"/>
                      <a:pt x="6264" y="6716"/>
                      <a:pt x="6822" y="5795"/>
                    </a:cubicBezTo>
                    <a:cubicBezTo>
                      <a:pt x="7379" y="4875"/>
                      <a:pt x="7798" y="3773"/>
                      <a:pt x="7547" y="2726"/>
                    </a:cubicBezTo>
                    <a:cubicBezTo>
                      <a:pt x="7198" y="1262"/>
                      <a:pt x="5706" y="341"/>
                      <a:pt x="4213" y="90"/>
                    </a:cubicBezTo>
                    <a:cubicBezTo>
                      <a:pt x="3851" y="30"/>
                      <a:pt x="3483" y="0"/>
                      <a:pt x="311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  <a:effectLst>
                <a:outerShdw blurRad="300038" rotWithShape="0" algn="bl">
                  <a:schemeClr val="accen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2598025" y="2010625"/>
                <a:ext cx="90000" cy="265750"/>
              </a:xfrm>
              <a:custGeom>
                <a:rect b="b" l="l" r="r" t="t"/>
                <a:pathLst>
                  <a:path extrusionOk="0" h="10630" w="3600">
                    <a:moveTo>
                      <a:pt x="1" y="1"/>
                    </a:moveTo>
                    <a:lnTo>
                      <a:pt x="1" y="10630"/>
                    </a:lnTo>
                    <a:lnTo>
                      <a:pt x="3599" y="10630"/>
                    </a:lnTo>
                    <a:cubicBezTo>
                      <a:pt x="2902" y="9946"/>
                      <a:pt x="2023" y="9318"/>
                      <a:pt x="1716" y="8412"/>
                    </a:cubicBezTo>
                    <a:cubicBezTo>
                      <a:pt x="1423" y="7575"/>
                      <a:pt x="1674" y="6640"/>
                      <a:pt x="2051" y="5817"/>
                    </a:cubicBezTo>
                    <a:cubicBezTo>
                      <a:pt x="2414" y="4994"/>
                      <a:pt x="2902" y="4227"/>
                      <a:pt x="3111" y="3362"/>
                    </a:cubicBezTo>
                    <a:cubicBezTo>
                      <a:pt x="3320" y="2484"/>
                      <a:pt x="3181" y="1465"/>
                      <a:pt x="2470" y="894"/>
                    </a:cubicBezTo>
                    <a:cubicBezTo>
                      <a:pt x="1772" y="363"/>
                      <a:pt x="740" y="405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" name="Google Shape;31;p3"/>
          <p:cNvSpPr txBox="1"/>
          <p:nvPr>
            <p:ph type="ctrTitle"/>
          </p:nvPr>
        </p:nvSpPr>
        <p:spPr>
          <a:xfrm>
            <a:off x="3049500" y="1101850"/>
            <a:ext cx="3045000" cy="19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2" name="Google Shape;32;p3"/>
          <p:cNvSpPr txBox="1"/>
          <p:nvPr>
            <p:ph hasCustomPrompt="1" idx="2" type="title"/>
          </p:nvPr>
        </p:nvSpPr>
        <p:spPr>
          <a:xfrm>
            <a:off x="2066300" y="561113"/>
            <a:ext cx="7041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b="0" sz="3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/>
          <p:nvPr>
            <p:ph idx="1" type="subTitle"/>
          </p:nvPr>
        </p:nvSpPr>
        <p:spPr>
          <a:xfrm>
            <a:off x="3049500" y="3062425"/>
            <a:ext cx="30450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7_2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21"/>
          <p:cNvGrpSpPr/>
          <p:nvPr/>
        </p:nvGrpSpPr>
        <p:grpSpPr>
          <a:xfrm>
            <a:off x="5068" y="1509"/>
            <a:ext cx="9136077" cy="5141869"/>
            <a:chOff x="5068" y="1509"/>
            <a:chExt cx="9136077" cy="5141869"/>
          </a:xfrm>
        </p:grpSpPr>
        <p:grpSp>
          <p:nvGrpSpPr>
            <p:cNvPr id="265" name="Google Shape;265;p21"/>
            <p:cNvGrpSpPr/>
            <p:nvPr/>
          </p:nvGrpSpPr>
          <p:grpSpPr>
            <a:xfrm rot="-5400000">
              <a:off x="4211660" y="213893"/>
              <a:ext cx="3749366" cy="6109604"/>
              <a:chOff x="2597675" y="1705125"/>
              <a:chExt cx="359200" cy="571600"/>
            </a:xfrm>
          </p:grpSpPr>
          <p:sp>
            <p:nvSpPr>
              <p:cNvPr id="266" name="Google Shape;266;p21"/>
              <p:cNvSpPr/>
              <p:nvPr/>
            </p:nvSpPr>
            <p:spPr>
              <a:xfrm>
                <a:off x="2598025" y="1705125"/>
                <a:ext cx="358850" cy="571600"/>
              </a:xfrm>
              <a:custGeom>
                <a:rect b="b" l="l" r="r" t="t"/>
                <a:pathLst>
                  <a:path extrusionOk="0" h="22864" w="14354">
                    <a:moveTo>
                      <a:pt x="7154" y="1"/>
                    </a:moveTo>
                    <a:cubicBezTo>
                      <a:pt x="4545" y="1"/>
                      <a:pt x="1938" y="984"/>
                      <a:pt x="1" y="2750"/>
                    </a:cubicBezTo>
                    <a:lnTo>
                      <a:pt x="1" y="22864"/>
                    </a:lnTo>
                    <a:lnTo>
                      <a:pt x="14131" y="22864"/>
                    </a:lnTo>
                    <a:cubicBezTo>
                      <a:pt x="13838" y="22055"/>
                      <a:pt x="13377" y="21301"/>
                      <a:pt x="12791" y="20674"/>
                    </a:cubicBezTo>
                    <a:cubicBezTo>
                      <a:pt x="11885" y="19739"/>
                      <a:pt x="10671" y="19084"/>
                      <a:pt x="10030" y="17954"/>
                    </a:cubicBezTo>
                    <a:cubicBezTo>
                      <a:pt x="9193" y="16517"/>
                      <a:pt x="9458" y="14662"/>
                      <a:pt x="10169" y="13155"/>
                    </a:cubicBezTo>
                    <a:cubicBezTo>
                      <a:pt x="10881" y="11649"/>
                      <a:pt x="11982" y="10366"/>
                      <a:pt x="12861" y="8957"/>
                    </a:cubicBezTo>
                    <a:cubicBezTo>
                      <a:pt x="13712" y="7520"/>
                      <a:pt x="14354" y="5832"/>
                      <a:pt x="13963" y="4214"/>
                    </a:cubicBezTo>
                    <a:cubicBezTo>
                      <a:pt x="13447" y="1955"/>
                      <a:pt x="11132" y="546"/>
                      <a:pt x="8844" y="141"/>
                    </a:cubicBezTo>
                    <a:cubicBezTo>
                      <a:pt x="8285" y="47"/>
                      <a:pt x="7720" y="1"/>
                      <a:pt x="715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  <a:effectLst>
                <a:outerShdw blurRad="357188" rotWithShape="0" algn="bl">
                  <a:schemeClr val="accent2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1"/>
              <p:cNvSpPr/>
              <p:nvPr/>
            </p:nvSpPr>
            <p:spPr>
              <a:xfrm>
                <a:off x="2597675" y="1883900"/>
                <a:ext cx="197050" cy="392825"/>
              </a:xfrm>
              <a:custGeom>
                <a:rect b="b" l="l" r="r" t="t"/>
                <a:pathLst>
                  <a:path extrusionOk="0" h="15713" w="7882">
                    <a:moveTo>
                      <a:pt x="3114" y="0"/>
                    </a:moveTo>
                    <a:cubicBezTo>
                      <a:pt x="2037" y="0"/>
                      <a:pt x="957" y="254"/>
                      <a:pt x="1" y="732"/>
                    </a:cubicBezTo>
                    <a:lnTo>
                      <a:pt x="1" y="15713"/>
                    </a:lnTo>
                    <a:lnTo>
                      <a:pt x="7882" y="15713"/>
                    </a:lnTo>
                    <a:cubicBezTo>
                      <a:pt x="7756" y="14862"/>
                      <a:pt x="7393" y="14025"/>
                      <a:pt x="6780" y="13411"/>
                    </a:cubicBezTo>
                    <a:cubicBezTo>
                      <a:pt x="6194" y="12811"/>
                      <a:pt x="5413" y="12393"/>
                      <a:pt x="4994" y="11654"/>
                    </a:cubicBezTo>
                    <a:cubicBezTo>
                      <a:pt x="4450" y="10733"/>
                      <a:pt x="4618" y="9505"/>
                      <a:pt x="5078" y="8529"/>
                    </a:cubicBezTo>
                    <a:cubicBezTo>
                      <a:pt x="5552" y="7553"/>
                      <a:pt x="6264" y="6716"/>
                      <a:pt x="6822" y="5795"/>
                    </a:cubicBezTo>
                    <a:cubicBezTo>
                      <a:pt x="7379" y="4875"/>
                      <a:pt x="7798" y="3773"/>
                      <a:pt x="7547" y="2726"/>
                    </a:cubicBezTo>
                    <a:cubicBezTo>
                      <a:pt x="7198" y="1262"/>
                      <a:pt x="5706" y="341"/>
                      <a:pt x="4213" y="90"/>
                    </a:cubicBezTo>
                    <a:cubicBezTo>
                      <a:pt x="3851" y="30"/>
                      <a:pt x="3483" y="0"/>
                      <a:pt x="311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  <a:effectLst>
                <a:outerShdw blurRad="300038" rotWithShape="0" algn="bl">
                  <a:schemeClr val="accen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21"/>
              <p:cNvSpPr/>
              <p:nvPr/>
            </p:nvSpPr>
            <p:spPr>
              <a:xfrm>
                <a:off x="2598025" y="2010625"/>
                <a:ext cx="90000" cy="265750"/>
              </a:xfrm>
              <a:custGeom>
                <a:rect b="b" l="l" r="r" t="t"/>
                <a:pathLst>
                  <a:path extrusionOk="0" h="10630" w="3600">
                    <a:moveTo>
                      <a:pt x="1" y="1"/>
                    </a:moveTo>
                    <a:lnTo>
                      <a:pt x="1" y="10630"/>
                    </a:lnTo>
                    <a:lnTo>
                      <a:pt x="3599" y="10630"/>
                    </a:lnTo>
                    <a:cubicBezTo>
                      <a:pt x="2902" y="9946"/>
                      <a:pt x="2023" y="9318"/>
                      <a:pt x="1716" y="8412"/>
                    </a:cubicBezTo>
                    <a:cubicBezTo>
                      <a:pt x="1423" y="7575"/>
                      <a:pt x="1674" y="6640"/>
                      <a:pt x="2051" y="5817"/>
                    </a:cubicBezTo>
                    <a:cubicBezTo>
                      <a:pt x="2414" y="4994"/>
                      <a:pt x="2902" y="4227"/>
                      <a:pt x="3111" y="3362"/>
                    </a:cubicBezTo>
                    <a:cubicBezTo>
                      <a:pt x="3320" y="2484"/>
                      <a:pt x="3181" y="1465"/>
                      <a:pt x="2470" y="894"/>
                    </a:cubicBezTo>
                    <a:cubicBezTo>
                      <a:pt x="1772" y="363"/>
                      <a:pt x="740" y="405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9" name="Google Shape;269;p21"/>
            <p:cNvSpPr/>
            <p:nvPr/>
          </p:nvSpPr>
          <p:spPr>
            <a:xfrm>
              <a:off x="5068" y="1509"/>
              <a:ext cx="3214386" cy="2305869"/>
            </a:xfrm>
            <a:custGeom>
              <a:rect b="b" l="l" r="r" t="t"/>
              <a:pathLst>
                <a:path extrusionOk="0" h="29109" w="40578">
                  <a:moveTo>
                    <a:pt x="1" y="0"/>
                  </a:moveTo>
                  <a:lnTo>
                    <a:pt x="1" y="19947"/>
                  </a:lnTo>
                  <a:cubicBezTo>
                    <a:pt x="706" y="19708"/>
                    <a:pt x="1427" y="19554"/>
                    <a:pt x="2152" y="19554"/>
                  </a:cubicBezTo>
                  <a:cubicBezTo>
                    <a:pt x="2402" y="19554"/>
                    <a:pt x="2652" y="19573"/>
                    <a:pt x="2902" y="19612"/>
                  </a:cubicBezTo>
                  <a:cubicBezTo>
                    <a:pt x="4729" y="19877"/>
                    <a:pt x="6208" y="21202"/>
                    <a:pt x="7393" y="22625"/>
                  </a:cubicBezTo>
                  <a:cubicBezTo>
                    <a:pt x="8565" y="24062"/>
                    <a:pt x="9555" y="25652"/>
                    <a:pt x="10950" y="26851"/>
                  </a:cubicBezTo>
                  <a:cubicBezTo>
                    <a:pt x="12798" y="28416"/>
                    <a:pt x="15213" y="29108"/>
                    <a:pt x="17656" y="29108"/>
                  </a:cubicBezTo>
                  <a:cubicBezTo>
                    <a:pt x="18828" y="29108"/>
                    <a:pt x="20007" y="28949"/>
                    <a:pt x="21133" y="28651"/>
                  </a:cubicBezTo>
                  <a:cubicBezTo>
                    <a:pt x="23923" y="27897"/>
                    <a:pt x="26573" y="26293"/>
                    <a:pt x="28093" y="23838"/>
                  </a:cubicBezTo>
                  <a:cubicBezTo>
                    <a:pt x="29614" y="21370"/>
                    <a:pt x="29767" y="18022"/>
                    <a:pt x="28107" y="15679"/>
                  </a:cubicBezTo>
                  <a:cubicBezTo>
                    <a:pt x="27047" y="14172"/>
                    <a:pt x="25387" y="13196"/>
                    <a:pt x="24076" y="11884"/>
                  </a:cubicBezTo>
                  <a:cubicBezTo>
                    <a:pt x="22793" y="10587"/>
                    <a:pt x="21844" y="8537"/>
                    <a:pt x="22709" y="6919"/>
                  </a:cubicBezTo>
                  <a:cubicBezTo>
                    <a:pt x="23365" y="5663"/>
                    <a:pt x="24885" y="5092"/>
                    <a:pt x="26308" y="5078"/>
                  </a:cubicBezTo>
                  <a:cubicBezTo>
                    <a:pt x="27730" y="5078"/>
                    <a:pt x="29097" y="5524"/>
                    <a:pt x="30492" y="5845"/>
                  </a:cubicBezTo>
                  <a:cubicBezTo>
                    <a:pt x="31488" y="6073"/>
                    <a:pt x="32547" y="6212"/>
                    <a:pt x="33594" y="6212"/>
                  </a:cubicBezTo>
                  <a:cubicBezTo>
                    <a:pt x="35743" y="6212"/>
                    <a:pt x="37836" y="5626"/>
                    <a:pt x="39196" y="4031"/>
                  </a:cubicBezTo>
                  <a:cubicBezTo>
                    <a:pt x="40145" y="2916"/>
                    <a:pt x="40563" y="1465"/>
                    <a:pt x="4057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1"/>
            <p:cNvSpPr/>
            <p:nvPr/>
          </p:nvSpPr>
          <p:spPr>
            <a:xfrm>
              <a:off x="6910425" y="1158521"/>
              <a:ext cx="1648500" cy="16485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519150" y="2082453"/>
              <a:ext cx="2700300" cy="27003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6551125" y="900673"/>
              <a:ext cx="960000" cy="9600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" name="Google Shape;273;p21"/>
          <p:cNvSpPr txBox="1"/>
          <p:nvPr>
            <p:ph idx="1" type="subTitle"/>
          </p:nvPr>
        </p:nvSpPr>
        <p:spPr>
          <a:xfrm>
            <a:off x="1171900" y="2751650"/>
            <a:ext cx="31455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Palanquin Dark"/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4" name="Google Shape;274;p21"/>
          <p:cNvSpPr txBox="1"/>
          <p:nvPr>
            <p:ph idx="2" type="subTitle"/>
          </p:nvPr>
        </p:nvSpPr>
        <p:spPr>
          <a:xfrm>
            <a:off x="1171900" y="3077325"/>
            <a:ext cx="3145500" cy="12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5" name="Google Shape;275;p21"/>
          <p:cNvSpPr txBox="1"/>
          <p:nvPr>
            <p:ph idx="3" type="subTitle"/>
          </p:nvPr>
        </p:nvSpPr>
        <p:spPr>
          <a:xfrm>
            <a:off x="4826600" y="2751650"/>
            <a:ext cx="31455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Palanquin Dark"/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6" name="Google Shape;276;p21"/>
          <p:cNvSpPr txBox="1"/>
          <p:nvPr>
            <p:ph idx="4" type="subTitle"/>
          </p:nvPr>
        </p:nvSpPr>
        <p:spPr>
          <a:xfrm>
            <a:off x="4826600" y="3077325"/>
            <a:ext cx="3145500" cy="12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7" name="Google Shape;277;p21"/>
          <p:cNvSpPr/>
          <p:nvPr/>
        </p:nvSpPr>
        <p:spPr>
          <a:xfrm>
            <a:off x="0" y="0"/>
            <a:ext cx="9144000" cy="2076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763" rotWithShape="0" algn="bl">
              <a:schemeClr val="accent3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1"/>
          <p:cNvSpPr txBox="1"/>
          <p:nvPr>
            <p:ph type="title"/>
          </p:nvPr>
        </p:nvSpPr>
        <p:spPr>
          <a:xfrm>
            <a:off x="713100" y="724200"/>
            <a:ext cx="77178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vice mockup">
  <p:cSld name="CUSTOM_7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22"/>
          <p:cNvGrpSpPr/>
          <p:nvPr/>
        </p:nvGrpSpPr>
        <p:grpSpPr>
          <a:xfrm>
            <a:off x="1467" y="159"/>
            <a:ext cx="9141067" cy="5143182"/>
            <a:chOff x="92" y="390"/>
            <a:chExt cx="9141067" cy="5143182"/>
          </a:xfrm>
        </p:grpSpPr>
        <p:sp>
          <p:nvSpPr>
            <p:cNvPr id="281" name="Google Shape;281;p22"/>
            <p:cNvSpPr/>
            <p:nvPr/>
          </p:nvSpPr>
          <p:spPr>
            <a:xfrm>
              <a:off x="2842" y="390"/>
              <a:ext cx="9138317" cy="5142716"/>
            </a:xfrm>
            <a:custGeom>
              <a:rect b="b" l="l" r="r" t="t"/>
              <a:pathLst>
                <a:path extrusionOk="0" h="160735" w="285751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65000">
                  <a:srgbClr val="E4F8F9"/>
                </a:gs>
                <a:gs pos="100000">
                  <a:srgbClr val="C7EDF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2"/>
            <p:cNvSpPr/>
            <p:nvPr/>
          </p:nvSpPr>
          <p:spPr>
            <a:xfrm flipH="1">
              <a:off x="5534049" y="2349"/>
              <a:ext cx="3607101" cy="2152776"/>
            </a:xfrm>
            <a:custGeom>
              <a:rect b="b" l="l" r="r" t="t"/>
              <a:pathLst>
                <a:path extrusionOk="0" h="33910" w="56284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394150" y="409575"/>
              <a:ext cx="2521800" cy="25221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7252150" y="3228975"/>
              <a:ext cx="1493100" cy="14934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5" name="Google Shape;285;p22"/>
            <p:cNvGrpSpPr/>
            <p:nvPr/>
          </p:nvGrpSpPr>
          <p:grpSpPr>
            <a:xfrm flipH="1" rot="5400000">
              <a:off x="1182987" y="211204"/>
              <a:ext cx="3749473" cy="6115263"/>
              <a:chOff x="2597675" y="1705125"/>
              <a:chExt cx="359200" cy="571600"/>
            </a:xfrm>
          </p:grpSpPr>
          <p:sp>
            <p:nvSpPr>
              <p:cNvPr id="286" name="Google Shape;286;p22"/>
              <p:cNvSpPr/>
              <p:nvPr/>
            </p:nvSpPr>
            <p:spPr>
              <a:xfrm>
                <a:off x="2598025" y="1705125"/>
                <a:ext cx="358850" cy="571600"/>
              </a:xfrm>
              <a:custGeom>
                <a:rect b="b" l="l" r="r" t="t"/>
                <a:pathLst>
                  <a:path extrusionOk="0" h="22864" w="14354">
                    <a:moveTo>
                      <a:pt x="7154" y="1"/>
                    </a:moveTo>
                    <a:cubicBezTo>
                      <a:pt x="4545" y="1"/>
                      <a:pt x="1938" y="984"/>
                      <a:pt x="1" y="2750"/>
                    </a:cubicBezTo>
                    <a:lnTo>
                      <a:pt x="1" y="22864"/>
                    </a:lnTo>
                    <a:lnTo>
                      <a:pt x="14131" y="22864"/>
                    </a:lnTo>
                    <a:cubicBezTo>
                      <a:pt x="13838" y="22055"/>
                      <a:pt x="13377" y="21301"/>
                      <a:pt x="12791" y="20674"/>
                    </a:cubicBezTo>
                    <a:cubicBezTo>
                      <a:pt x="11885" y="19739"/>
                      <a:pt x="10671" y="19084"/>
                      <a:pt x="10030" y="17954"/>
                    </a:cubicBezTo>
                    <a:cubicBezTo>
                      <a:pt x="9193" y="16517"/>
                      <a:pt x="9458" y="14662"/>
                      <a:pt x="10169" y="13155"/>
                    </a:cubicBezTo>
                    <a:cubicBezTo>
                      <a:pt x="10881" y="11649"/>
                      <a:pt x="11982" y="10366"/>
                      <a:pt x="12861" y="8957"/>
                    </a:cubicBezTo>
                    <a:cubicBezTo>
                      <a:pt x="13712" y="7520"/>
                      <a:pt x="14354" y="5832"/>
                      <a:pt x="13963" y="4214"/>
                    </a:cubicBezTo>
                    <a:cubicBezTo>
                      <a:pt x="13447" y="1955"/>
                      <a:pt x="11132" y="546"/>
                      <a:pt x="8844" y="141"/>
                    </a:cubicBezTo>
                    <a:cubicBezTo>
                      <a:pt x="8285" y="47"/>
                      <a:pt x="7720" y="1"/>
                      <a:pt x="715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  <a:effectLst>
                <a:outerShdw blurRad="357188" rotWithShape="0" algn="bl">
                  <a:srgbClr val="C7EDF0">
                    <a:alpha val="37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2"/>
              <p:cNvSpPr/>
              <p:nvPr/>
            </p:nvSpPr>
            <p:spPr>
              <a:xfrm>
                <a:off x="2597675" y="1883900"/>
                <a:ext cx="197050" cy="392825"/>
              </a:xfrm>
              <a:custGeom>
                <a:rect b="b" l="l" r="r" t="t"/>
                <a:pathLst>
                  <a:path extrusionOk="0" h="15713" w="7882">
                    <a:moveTo>
                      <a:pt x="3114" y="0"/>
                    </a:moveTo>
                    <a:cubicBezTo>
                      <a:pt x="2037" y="0"/>
                      <a:pt x="957" y="254"/>
                      <a:pt x="1" y="732"/>
                    </a:cubicBezTo>
                    <a:lnTo>
                      <a:pt x="1" y="15713"/>
                    </a:lnTo>
                    <a:lnTo>
                      <a:pt x="7882" y="15713"/>
                    </a:lnTo>
                    <a:cubicBezTo>
                      <a:pt x="7756" y="14862"/>
                      <a:pt x="7393" y="14025"/>
                      <a:pt x="6780" y="13411"/>
                    </a:cubicBezTo>
                    <a:cubicBezTo>
                      <a:pt x="6194" y="12811"/>
                      <a:pt x="5413" y="12393"/>
                      <a:pt x="4994" y="11654"/>
                    </a:cubicBezTo>
                    <a:cubicBezTo>
                      <a:pt x="4450" y="10733"/>
                      <a:pt x="4618" y="9505"/>
                      <a:pt x="5078" y="8529"/>
                    </a:cubicBezTo>
                    <a:cubicBezTo>
                      <a:pt x="5552" y="7553"/>
                      <a:pt x="6264" y="6716"/>
                      <a:pt x="6822" y="5795"/>
                    </a:cubicBezTo>
                    <a:cubicBezTo>
                      <a:pt x="7379" y="4875"/>
                      <a:pt x="7798" y="3773"/>
                      <a:pt x="7547" y="2726"/>
                    </a:cubicBezTo>
                    <a:cubicBezTo>
                      <a:pt x="7198" y="1262"/>
                      <a:pt x="5706" y="341"/>
                      <a:pt x="4213" y="90"/>
                    </a:cubicBezTo>
                    <a:cubicBezTo>
                      <a:pt x="3851" y="30"/>
                      <a:pt x="3483" y="0"/>
                      <a:pt x="311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  <a:effectLst>
                <a:outerShdw blurRad="300038" rotWithShape="0" algn="bl">
                  <a:srgbClr val="C7EDF0">
                    <a:alpha val="42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22"/>
              <p:cNvSpPr/>
              <p:nvPr/>
            </p:nvSpPr>
            <p:spPr>
              <a:xfrm>
                <a:off x="2598025" y="2010625"/>
                <a:ext cx="90000" cy="265750"/>
              </a:xfrm>
              <a:custGeom>
                <a:rect b="b" l="l" r="r" t="t"/>
                <a:pathLst>
                  <a:path extrusionOk="0" h="10630" w="3600">
                    <a:moveTo>
                      <a:pt x="1" y="1"/>
                    </a:moveTo>
                    <a:lnTo>
                      <a:pt x="1" y="10630"/>
                    </a:lnTo>
                    <a:lnTo>
                      <a:pt x="3599" y="10630"/>
                    </a:lnTo>
                    <a:cubicBezTo>
                      <a:pt x="2902" y="9946"/>
                      <a:pt x="2023" y="9318"/>
                      <a:pt x="1716" y="8412"/>
                    </a:cubicBezTo>
                    <a:cubicBezTo>
                      <a:pt x="1423" y="7575"/>
                      <a:pt x="1674" y="6640"/>
                      <a:pt x="2051" y="5817"/>
                    </a:cubicBezTo>
                    <a:cubicBezTo>
                      <a:pt x="2414" y="4994"/>
                      <a:pt x="2902" y="4227"/>
                      <a:pt x="3111" y="3362"/>
                    </a:cubicBezTo>
                    <a:cubicBezTo>
                      <a:pt x="3320" y="2484"/>
                      <a:pt x="3181" y="1465"/>
                      <a:pt x="2470" y="894"/>
                    </a:cubicBezTo>
                    <a:cubicBezTo>
                      <a:pt x="1772" y="363"/>
                      <a:pt x="740" y="405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9" name="Google Shape;289;p22"/>
          <p:cNvSpPr txBox="1"/>
          <p:nvPr>
            <p:ph type="title"/>
          </p:nvPr>
        </p:nvSpPr>
        <p:spPr>
          <a:xfrm>
            <a:off x="713100" y="1533891"/>
            <a:ext cx="27615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0" name="Google Shape;290;p22"/>
          <p:cNvSpPr txBox="1"/>
          <p:nvPr>
            <p:ph idx="1" type="subTitle"/>
          </p:nvPr>
        </p:nvSpPr>
        <p:spPr>
          <a:xfrm>
            <a:off x="713100" y="2203434"/>
            <a:ext cx="2761500" cy="14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vice mockup 2">
  <p:cSld name="CUSTOM_7_1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23"/>
          <p:cNvGrpSpPr/>
          <p:nvPr/>
        </p:nvGrpSpPr>
        <p:grpSpPr>
          <a:xfrm>
            <a:off x="1420" y="195"/>
            <a:ext cx="9141159" cy="5143110"/>
            <a:chOff x="0" y="390"/>
            <a:chExt cx="9141159" cy="5143110"/>
          </a:xfrm>
        </p:grpSpPr>
        <p:sp>
          <p:nvSpPr>
            <p:cNvPr id="293" name="Google Shape;293;p23"/>
            <p:cNvSpPr/>
            <p:nvPr/>
          </p:nvSpPr>
          <p:spPr>
            <a:xfrm>
              <a:off x="2842" y="390"/>
              <a:ext cx="9138317" cy="5142716"/>
            </a:xfrm>
            <a:custGeom>
              <a:rect b="b" l="l" r="r" t="t"/>
              <a:pathLst>
                <a:path extrusionOk="0" h="160735" w="285751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65000">
                  <a:srgbClr val="E4F8F9"/>
                </a:gs>
                <a:gs pos="100000">
                  <a:srgbClr val="C7EDF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3"/>
            <p:cNvSpPr/>
            <p:nvPr/>
          </p:nvSpPr>
          <p:spPr>
            <a:xfrm flipH="1" rot="10800000">
              <a:off x="5050593" y="2153066"/>
              <a:ext cx="3816979" cy="2990434"/>
            </a:xfrm>
            <a:custGeom>
              <a:rect b="b" l="l" r="r" t="t"/>
              <a:pathLst>
                <a:path extrusionOk="0" h="18486" w="23421">
                  <a:moveTo>
                    <a:pt x="10532" y="1"/>
                  </a:moveTo>
                  <a:lnTo>
                    <a:pt x="10532" y="14"/>
                  </a:lnTo>
                  <a:cubicBezTo>
                    <a:pt x="8202" y="2372"/>
                    <a:pt x="4255" y="2874"/>
                    <a:pt x="2093" y="5510"/>
                  </a:cubicBezTo>
                  <a:cubicBezTo>
                    <a:pt x="1367" y="6403"/>
                    <a:pt x="879" y="7491"/>
                    <a:pt x="558" y="8607"/>
                  </a:cubicBezTo>
                  <a:cubicBezTo>
                    <a:pt x="126" y="10141"/>
                    <a:pt x="0" y="11787"/>
                    <a:pt x="461" y="13308"/>
                  </a:cubicBezTo>
                  <a:cubicBezTo>
                    <a:pt x="1423" y="16488"/>
                    <a:pt x="4813" y="18385"/>
                    <a:pt x="8077" y="18482"/>
                  </a:cubicBezTo>
                  <a:cubicBezTo>
                    <a:pt x="8157" y="18484"/>
                    <a:pt x="8238" y="18485"/>
                    <a:pt x="8318" y="18485"/>
                  </a:cubicBezTo>
                  <a:cubicBezTo>
                    <a:pt x="12837" y="18485"/>
                    <a:pt x="17242" y="15420"/>
                    <a:pt x="18859" y="11090"/>
                  </a:cubicBezTo>
                  <a:cubicBezTo>
                    <a:pt x="19431" y="9513"/>
                    <a:pt x="19668" y="7868"/>
                    <a:pt x="20086" y="6236"/>
                  </a:cubicBezTo>
                  <a:cubicBezTo>
                    <a:pt x="20686" y="3920"/>
                    <a:pt x="21718" y="1577"/>
                    <a:pt x="2342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8999">
                  <a:srgbClr val="E4F8F9"/>
                </a:gs>
                <a:gs pos="70000">
                  <a:srgbClr val="E4F8F9"/>
                </a:gs>
                <a:gs pos="100000">
                  <a:srgbClr val="AAE3E8"/>
                </a:gs>
              </a:gsLst>
              <a:lin ang="0" scaled="0"/>
            </a:gradFill>
            <a:ln>
              <a:noFill/>
            </a:ln>
            <a:effectLst>
              <a:outerShdw blurRad="185738" rotWithShape="0" algn="bl">
                <a:srgbClr val="C7EDF0">
                  <a:alpha val="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2702277" y="2100"/>
              <a:ext cx="6308303" cy="1811644"/>
            </a:xfrm>
            <a:custGeom>
              <a:rect b="b" l="l" r="r" t="t"/>
              <a:pathLst>
                <a:path extrusionOk="0" h="8793" w="30618">
                  <a:moveTo>
                    <a:pt x="0" y="1"/>
                  </a:moveTo>
                  <a:cubicBezTo>
                    <a:pt x="84" y="1438"/>
                    <a:pt x="711" y="2832"/>
                    <a:pt x="1785" y="3823"/>
                  </a:cubicBezTo>
                  <a:cubicBezTo>
                    <a:pt x="2866" y="4840"/>
                    <a:pt x="4366" y="5405"/>
                    <a:pt x="5882" y="5405"/>
                  </a:cubicBezTo>
                  <a:cubicBezTo>
                    <a:pt x="6341" y="5405"/>
                    <a:pt x="6802" y="5353"/>
                    <a:pt x="7253" y="5246"/>
                  </a:cubicBezTo>
                  <a:cubicBezTo>
                    <a:pt x="9011" y="4855"/>
                    <a:pt x="10517" y="3683"/>
                    <a:pt x="12289" y="3335"/>
                  </a:cubicBezTo>
                  <a:cubicBezTo>
                    <a:pt x="12686" y="3256"/>
                    <a:pt x="13086" y="3220"/>
                    <a:pt x="13485" y="3220"/>
                  </a:cubicBezTo>
                  <a:cubicBezTo>
                    <a:pt x="15213" y="3220"/>
                    <a:pt x="16930" y="3901"/>
                    <a:pt x="18426" y="4785"/>
                  </a:cubicBezTo>
                  <a:cubicBezTo>
                    <a:pt x="20281" y="5859"/>
                    <a:pt x="21927" y="7226"/>
                    <a:pt x="23866" y="8133"/>
                  </a:cubicBezTo>
                  <a:cubicBezTo>
                    <a:pt x="24680" y="8510"/>
                    <a:pt x="25605" y="8792"/>
                    <a:pt x="26494" y="8792"/>
                  </a:cubicBezTo>
                  <a:cubicBezTo>
                    <a:pt x="27053" y="8792"/>
                    <a:pt x="27598" y="8681"/>
                    <a:pt x="28093" y="8412"/>
                  </a:cubicBezTo>
                  <a:cubicBezTo>
                    <a:pt x="28971" y="7924"/>
                    <a:pt x="29501" y="6975"/>
                    <a:pt x="29850" y="6055"/>
                  </a:cubicBezTo>
                  <a:cubicBezTo>
                    <a:pt x="30561" y="4116"/>
                    <a:pt x="30617" y="2065"/>
                    <a:pt x="304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8867574" y="2713747"/>
              <a:ext cx="16022" cy="13982"/>
            </a:xfrm>
            <a:custGeom>
              <a:rect b="b" l="l" r="r" t="t"/>
              <a:pathLst>
                <a:path extrusionOk="0" h="437" w="501">
                  <a:moveTo>
                    <a:pt x="347" y="1"/>
                  </a:moveTo>
                  <a:cubicBezTo>
                    <a:pt x="279" y="1"/>
                    <a:pt x="150" y="29"/>
                    <a:pt x="1" y="38"/>
                  </a:cubicBezTo>
                  <a:cubicBezTo>
                    <a:pt x="96" y="240"/>
                    <a:pt x="132" y="371"/>
                    <a:pt x="215" y="431"/>
                  </a:cubicBezTo>
                  <a:cubicBezTo>
                    <a:pt x="223" y="435"/>
                    <a:pt x="233" y="436"/>
                    <a:pt x="244" y="436"/>
                  </a:cubicBezTo>
                  <a:cubicBezTo>
                    <a:pt x="304" y="436"/>
                    <a:pt x="411" y="391"/>
                    <a:pt x="501" y="371"/>
                  </a:cubicBezTo>
                  <a:cubicBezTo>
                    <a:pt x="477" y="252"/>
                    <a:pt x="477" y="121"/>
                    <a:pt x="394" y="14"/>
                  </a:cubicBezTo>
                  <a:cubicBezTo>
                    <a:pt x="387" y="5"/>
                    <a:pt x="371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3"/>
            <p:cNvSpPr/>
            <p:nvPr/>
          </p:nvSpPr>
          <p:spPr>
            <a:xfrm rot="-5400000">
              <a:off x="-1511322" y="1513464"/>
              <a:ext cx="5125208" cy="2102563"/>
            </a:xfrm>
            <a:custGeom>
              <a:rect b="b" l="l" r="r" t="t"/>
              <a:pathLst>
                <a:path extrusionOk="0" h="62984" w="193240">
                  <a:moveTo>
                    <a:pt x="11681" y="0"/>
                  </a:moveTo>
                  <a:cubicBezTo>
                    <a:pt x="9716" y="6537"/>
                    <a:pt x="6025" y="12430"/>
                    <a:pt x="4299" y="19121"/>
                  </a:cubicBezTo>
                  <a:cubicBezTo>
                    <a:pt x="1" y="35719"/>
                    <a:pt x="11574" y="53769"/>
                    <a:pt x="26992" y="60257"/>
                  </a:cubicBezTo>
                  <a:cubicBezTo>
                    <a:pt x="30979" y="61935"/>
                    <a:pt x="35144" y="62668"/>
                    <a:pt x="39367" y="62668"/>
                  </a:cubicBezTo>
                  <a:cubicBezTo>
                    <a:pt x="55764" y="62668"/>
                    <a:pt x="73049" y="51616"/>
                    <a:pt x="84297" y="41874"/>
                  </a:cubicBezTo>
                  <a:cubicBezTo>
                    <a:pt x="97525" y="30420"/>
                    <a:pt x="110157" y="16431"/>
                    <a:pt x="127564" y="11490"/>
                  </a:cubicBezTo>
                  <a:cubicBezTo>
                    <a:pt x="131476" y="10379"/>
                    <a:pt x="135536" y="9850"/>
                    <a:pt x="139617" y="9850"/>
                  </a:cubicBezTo>
                  <a:cubicBezTo>
                    <a:pt x="152811" y="9850"/>
                    <a:pt x="166220" y="15374"/>
                    <a:pt x="175523" y="24586"/>
                  </a:cubicBezTo>
                  <a:cubicBezTo>
                    <a:pt x="185524" y="34480"/>
                    <a:pt x="190024" y="49030"/>
                    <a:pt x="193239" y="62984"/>
                  </a:cubicBezTo>
                  <a:lnTo>
                    <a:pt x="19323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0" rotWithShape="0" algn="bl" dir="5400000" dist="9525">
                <a:srgbClr val="C7EDF0">
                  <a:alpha val="2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395325" y="751938"/>
              <a:ext cx="2516100" cy="25161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251500" y="228050"/>
              <a:ext cx="1150200" cy="11502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Google Shape;300;p23"/>
          <p:cNvSpPr txBox="1"/>
          <p:nvPr>
            <p:ph type="title"/>
          </p:nvPr>
        </p:nvSpPr>
        <p:spPr>
          <a:xfrm>
            <a:off x="5669450" y="1189726"/>
            <a:ext cx="2761500" cy="9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1" name="Google Shape;301;p23"/>
          <p:cNvSpPr txBox="1"/>
          <p:nvPr>
            <p:ph idx="1" type="subTitle"/>
          </p:nvPr>
        </p:nvSpPr>
        <p:spPr>
          <a:xfrm>
            <a:off x="5669450" y="2197351"/>
            <a:ext cx="2761500" cy="14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3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24"/>
          <p:cNvGrpSpPr/>
          <p:nvPr/>
        </p:nvGrpSpPr>
        <p:grpSpPr>
          <a:xfrm>
            <a:off x="1467" y="159"/>
            <a:ext cx="9141067" cy="5143182"/>
            <a:chOff x="92" y="390"/>
            <a:chExt cx="9141067" cy="5143182"/>
          </a:xfrm>
        </p:grpSpPr>
        <p:sp>
          <p:nvSpPr>
            <p:cNvPr id="304" name="Google Shape;304;p24"/>
            <p:cNvSpPr/>
            <p:nvPr/>
          </p:nvSpPr>
          <p:spPr>
            <a:xfrm>
              <a:off x="2842" y="390"/>
              <a:ext cx="9138317" cy="5142716"/>
            </a:xfrm>
            <a:custGeom>
              <a:rect b="b" l="l" r="r" t="t"/>
              <a:pathLst>
                <a:path extrusionOk="0" h="160735" w="285751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65000">
                  <a:srgbClr val="E4F8F9"/>
                </a:gs>
                <a:gs pos="100000">
                  <a:srgbClr val="C7EDF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4"/>
            <p:cNvSpPr/>
            <p:nvPr/>
          </p:nvSpPr>
          <p:spPr>
            <a:xfrm flipH="1">
              <a:off x="5534049" y="2349"/>
              <a:ext cx="3607101" cy="2152776"/>
            </a:xfrm>
            <a:custGeom>
              <a:rect b="b" l="l" r="r" t="t"/>
              <a:pathLst>
                <a:path extrusionOk="0" h="33910" w="56284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4"/>
            <p:cNvSpPr/>
            <p:nvPr/>
          </p:nvSpPr>
          <p:spPr>
            <a:xfrm>
              <a:off x="394150" y="409575"/>
              <a:ext cx="2521800" cy="25221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7252150" y="3228975"/>
              <a:ext cx="1493100" cy="14934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8" name="Google Shape;308;p24"/>
            <p:cNvGrpSpPr/>
            <p:nvPr/>
          </p:nvGrpSpPr>
          <p:grpSpPr>
            <a:xfrm flipH="1" rot="5400000">
              <a:off x="1182987" y="211204"/>
              <a:ext cx="3749473" cy="6115263"/>
              <a:chOff x="2597675" y="1705125"/>
              <a:chExt cx="359200" cy="571600"/>
            </a:xfrm>
          </p:grpSpPr>
          <p:sp>
            <p:nvSpPr>
              <p:cNvPr id="309" name="Google Shape;309;p24"/>
              <p:cNvSpPr/>
              <p:nvPr/>
            </p:nvSpPr>
            <p:spPr>
              <a:xfrm>
                <a:off x="2598025" y="1705125"/>
                <a:ext cx="358850" cy="571600"/>
              </a:xfrm>
              <a:custGeom>
                <a:rect b="b" l="l" r="r" t="t"/>
                <a:pathLst>
                  <a:path extrusionOk="0" h="22864" w="14354">
                    <a:moveTo>
                      <a:pt x="7154" y="1"/>
                    </a:moveTo>
                    <a:cubicBezTo>
                      <a:pt x="4545" y="1"/>
                      <a:pt x="1938" y="984"/>
                      <a:pt x="1" y="2750"/>
                    </a:cubicBezTo>
                    <a:lnTo>
                      <a:pt x="1" y="22864"/>
                    </a:lnTo>
                    <a:lnTo>
                      <a:pt x="14131" y="22864"/>
                    </a:lnTo>
                    <a:cubicBezTo>
                      <a:pt x="13838" y="22055"/>
                      <a:pt x="13377" y="21301"/>
                      <a:pt x="12791" y="20674"/>
                    </a:cubicBezTo>
                    <a:cubicBezTo>
                      <a:pt x="11885" y="19739"/>
                      <a:pt x="10671" y="19084"/>
                      <a:pt x="10030" y="17954"/>
                    </a:cubicBezTo>
                    <a:cubicBezTo>
                      <a:pt x="9193" y="16517"/>
                      <a:pt x="9458" y="14662"/>
                      <a:pt x="10169" y="13155"/>
                    </a:cubicBezTo>
                    <a:cubicBezTo>
                      <a:pt x="10881" y="11649"/>
                      <a:pt x="11982" y="10366"/>
                      <a:pt x="12861" y="8957"/>
                    </a:cubicBezTo>
                    <a:cubicBezTo>
                      <a:pt x="13712" y="7520"/>
                      <a:pt x="14354" y="5832"/>
                      <a:pt x="13963" y="4214"/>
                    </a:cubicBezTo>
                    <a:cubicBezTo>
                      <a:pt x="13447" y="1955"/>
                      <a:pt x="11132" y="546"/>
                      <a:pt x="8844" y="141"/>
                    </a:cubicBezTo>
                    <a:cubicBezTo>
                      <a:pt x="8285" y="47"/>
                      <a:pt x="7720" y="1"/>
                      <a:pt x="715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  <a:effectLst>
                <a:outerShdw blurRad="357188" rotWithShape="0" algn="bl">
                  <a:srgbClr val="C7EDF0">
                    <a:alpha val="37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4"/>
              <p:cNvSpPr/>
              <p:nvPr/>
            </p:nvSpPr>
            <p:spPr>
              <a:xfrm>
                <a:off x="2597675" y="1883900"/>
                <a:ext cx="197050" cy="392825"/>
              </a:xfrm>
              <a:custGeom>
                <a:rect b="b" l="l" r="r" t="t"/>
                <a:pathLst>
                  <a:path extrusionOk="0" h="15713" w="7882">
                    <a:moveTo>
                      <a:pt x="3114" y="0"/>
                    </a:moveTo>
                    <a:cubicBezTo>
                      <a:pt x="2037" y="0"/>
                      <a:pt x="957" y="254"/>
                      <a:pt x="1" y="732"/>
                    </a:cubicBezTo>
                    <a:lnTo>
                      <a:pt x="1" y="15713"/>
                    </a:lnTo>
                    <a:lnTo>
                      <a:pt x="7882" y="15713"/>
                    </a:lnTo>
                    <a:cubicBezTo>
                      <a:pt x="7756" y="14862"/>
                      <a:pt x="7393" y="14025"/>
                      <a:pt x="6780" y="13411"/>
                    </a:cubicBezTo>
                    <a:cubicBezTo>
                      <a:pt x="6194" y="12811"/>
                      <a:pt x="5413" y="12393"/>
                      <a:pt x="4994" y="11654"/>
                    </a:cubicBezTo>
                    <a:cubicBezTo>
                      <a:pt x="4450" y="10733"/>
                      <a:pt x="4618" y="9505"/>
                      <a:pt x="5078" y="8529"/>
                    </a:cubicBezTo>
                    <a:cubicBezTo>
                      <a:pt x="5552" y="7553"/>
                      <a:pt x="6264" y="6716"/>
                      <a:pt x="6822" y="5795"/>
                    </a:cubicBezTo>
                    <a:cubicBezTo>
                      <a:pt x="7379" y="4875"/>
                      <a:pt x="7798" y="3773"/>
                      <a:pt x="7547" y="2726"/>
                    </a:cubicBezTo>
                    <a:cubicBezTo>
                      <a:pt x="7198" y="1262"/>
                      <a:pt x="5706" y="341"/>
                      <a:pt x="4213" y="90"/>
                    </a:cubicBezTo>
                    <a:cubicBezTo>
                      <a:pt x="3851" y="30"/>
                      <a:pt x="3483" y="0"/>
                      <a:pt x="311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  <a:effectLst>
                <a:outerShdw blurRad="300038" rotWithShape="0" algn="bl">
                  <a:srgbClr val="C7EDF0">
                    <a:alpha val="42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4"/>
              <p:cNvSpPr/>
              <p:nvPr/>
            </p:nvSpPr>
            <p:spPr>
              <a:xfrm>
                <a:off x="2598025" y="2010625"/>
                <a:ext cx="90000" cy="265750"/>
              </a:xfrm>
              <a:custGeom>
                <a:rect b="b" l="l" r="r" t="t"/>
                <a:pathLst>
                  <a:path extrusionOk="0" h="10630" w="3600">
                    <a:moveTo>
                      <a:pt x="1" y="1"/>
                    </a:moveTo>
                    <a:lnTo>
                      <a:pt x="1" y="10630"/>
                    </a:lnTo>
                    <a:lnTo>
                      <a:pt x="3599" y="10630"/>
                    </a:lnTo>
                    <a:cubicBezTo>
                      <a:pt x="2902" y="9946"/>
                      <a:pt x="2023" y="9318"/>
                      <a:pt x="1716" y="8412"/>
                    </a:cubicBezTo>
                    <a:cubicBezTo>
                      <a:pt x="1423" y="7575"/>
                      <a:pt x="1674" y="6640"/>
                      <a:pt x="2051" y="5817"/>
                    </a:cubicBezTo>
                    <a:cubicBezTo>
                      <a:pt x="2414" y="4994"/>
                      <a:pt x="2902" y="4227"/>
                      <a:pt x="3111" y="3362"/>
                    </a:cubicBezTo>
                    <a:cubicBezTo>
                      <a:pt x="3320" y="2484"/>
                      <a:pt x="3181" y="1465"/>
                      <a:pt x="2470" y="894"/>
                    </a:cubicBezTo>
                    <a:cubicBezTo>
                      <a:pt x="1772" y="363"/>
                      <a:pt x="740" y="405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2" name="Google Shape;312;p24"/>
          <p:cNvSpPr/>
          <p:nvPr/>
        </p:nvSpPr>
        <p:spPr>
          <a:xfrm flipH="1">
            <a:off x="5095800" y="0"/>
            <a:ext cx="40482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57200" rotWithShape="0" algn="bl">
              <a:schemeClr val="accent3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4"/>
          <p:cNvSpPr txBox="1"/>
          <p:nvPr/>
        </p:nvSpPr>
        <p:spPr>
          <a:xfrm>
            <a:off x="5760720" y="3037525"/>
            <a:ext cx="26883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Rubik"/>
                <a:ea typeface="Rubik"/>
                <a:cs typeface="Rubik"/>
                <a:sym typeface="Rubik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including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Rubik"/>
                <a:ea typeface="Rubik"/>
                <a:cs typeface="Rubik"/>
                <a:sym typeface="Rubi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and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Rubik"/>
                <a:ea typeface="Rubik"/>
                <a:cs typeface="Rubik"/>
                <a:sym typeface="Rubik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r>
              <a:rPr lang="en" sz="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endParaRPr sz="9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14" name="Google Shape;314;p24"/>
          <p:cNvSpPr txBox="1"/>
          <p:nvPr>
            <p:ph type="title"/>
          </p:nvPr>
        </p:nvSpPr>
        <p:spPr>
          <a:xfrm>
            <a:off x="938550" y="1581150"/>
            <a:ext cx="3218700" cy="19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CUSTOM_8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25"/>
          <p:cNvGrpSpPr/>
          <p:nvPr/>
        </p:nvGrpSpPr>
        <p:grpSpPr>
          <a:xfrm>
            <a:off x="1420" y="195"/>
            <a:ext cx="9141159" cy="5143110"/>
            <a:chOff x="0" y="390"/>
            <a:chExt cx="9141159" cy="5143110"/>
          </a:xfrm>
        </p:grpSpPr>
        <p:sp>
          <p:nvSpPr>
            <p:cNvPr id="317" name="Google Shape;317;p25"/>
            <p:cNvSpPr/>
            <p:nvPr/>
          </p:nvSpPr>
          <p:spPr>
            <a:xfrm>
              <a:off x="2842" y="390"/>
              <a:ext cx="9138317" cy="5142716"/>
            </a:xfrm>
            <a:custGeom>
              <a:rect b="b" l="l" r="r" t="t"/>
              <a:pathLst>
                <a:path extrusionOk="0" h="160735" w="285751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65000">
                  <a:srgbClr val="E4F8F9"/>
                </a:gs>
                <a:gs pos="100000">
                  <a:srgbClr val="C7EDF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5"/>
            <p:cNvSpPr/>
            <p:nvPr/>
          </p:nvSpPr>
          <p:spPr>
            <a:xfrm flipH="1" rot="10800000">
              <a:off x="5050593" y="2153066"/>
              <a:ext cx="3816979" cy="2990434"/>
            </a:xfrm>
            <a:custGeom>
              <a:rect b="b" l="l" r="r" t="t"/>
              <a:pathLst>
                <a:path extrusionOk="0" h="18486" w="23421">
                  <a:moveTo>
                    <a:pt x="10532" y="1"/>
                  </a:moveTo>
                  <a:lnTo>
                    <a:pt x="10532" y="14"/>
                  </a:lnTo>
                  <a:cubicBezTo>
                    <a:pt x="8202" y="2372"/>
                    <a:pt x="4255" y="2874"/>
                    <a:pt x="2093" y="5510"/>
                  </a:cubicBezTo>
                  <a:cubicBezTo>
                    <a:pt x="1367" y="6403"/>
                    <a:pt x="879" y="7491"/>
                    <a:pt x="558" y="8607"/>
                  </a:cubicBezTo>
                  <a:cubicBezTo>
                    <a:pt x="126" y="10141"/>
                    <a:pt x="0" y="11787"/>
                    <a:pt x="461" y="13308"/>
                  </a:cubicBezTo>
                  <a:cubicBezTo>
                    <a:pt x="1423" y="16488"/>
                    <a:pt x="4813" y="18385"/>
                    <a:pt x="8077" y="18482"/>
                  </a:cubicBezTo>
                  <a:cubicBezTo>
                    <a:pt x="8157" y="18484"/>
                    <a:pt x="8238" y="18485"/>
                    <a:pt x="8318" y="18485"/>
                  </a:cubicBezTo>
                  <a:cubicBezTo>
                    <a:pt x="12837" y="18485"/>
                    <a:pt x="17242" y="15420"/>
                    <a:pt x="18859" y="11090"/>
                  </a:cubicBezTo>
                  <a:cubicBezTo>
                    <a:pt x="19431" y="9513"/>
                    <a:pt x="19668" y="7868"/>
                    <a:pt x="20086" y="6236"/>
                  </a:cubicBezTo>
                  <a:cubicBezTo>
                    <a:pt x="20686" y="3920"/>
                    <a:pt x="21718" y="1577"/>
                    <a:pt x="2342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8999">
                  <a:srgbClr val="E4F8F9"/>
                </a:gs>
                <a:gs pos="70000">
                  <a:srgbClr val="E4F8F9"/>
                </a:gs>
                <a:gs pos="100000">
                  <a:srgbClr val="AAE3E8"/>
                </a:gs>
              </a:gsLst>
              <a:lin ang="0" scaled="0"/>
            </a:gradFill>
            <a:ln>
              <a:noFill/>
            </a:ln>
            <a:effectLst>
              <a:outerShdw blurRad="185738" rotWithShape="0" algn="bl">
                <a:srgbClr val="C7EDF0">
                  <a:alpha val="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2702277" y="2100"/>
              <a:ext cx="6308303" cy="1811644"/>
            </a:xfrm>
            <a:custGeom>
              <a:rect b="b" l="l" r="r" t="t"/>
              <a:pathLst>
                <a:path extrusionOk="0" h="8793" w="30618">
                  <a:moveTo>
                    <a:pt x="0" y="1"/>
                  </a:moveTo>
                  <a:cubicBezTo>
                    <a:pt x="84" y="1438"/>
                    <a:pt x="711" y="2832"/>
                    <a:pt x="1785" y="3823"/>
                  </a:cubicBezTo>
                  <a:cubicBezTo>
                    <a:pt x="2866" y="4840"/>
                    <a:pt x="4366" y="5405"/>
                    <a:pt x="5882" y="5405"/>
                  </a:cubicBezTo>
                  <a:cubicBezTo>
                    <a:pt x="6341" y="5405"/>
                    <a:pt x="6802" y="5353"/>
                    <a:pt x="7253" y="5246"/>
                  </a:cubicBezTo>
                  <a:cubicBezTo>
                    <a:pt x="9011" y="4855"/>
                    <a:pt x="10517" y="3683"/>
                    <a:pt x="12289" y="3335"/>
                  </a:cubicBezTo>
                  <a:cubicBezTo>
                    <a:pt x="12686" y="3256"/>
                    <a:pt x="13086" y="3220"/>
                    <a:pt x="13485" y="3220"/>
                  </a:cubicBezTo>
                  <a:cubicBezTo>
                    <a:pt x="15213" y="3220"/>
                    <a:pt x="16930" y="3901"/>
                    <a:pt x="18426" y="4785"/>
                  </a:cubicBezTo>
                  <a:cubicBezTo>
                    <a:pt x="20281" y="5859"/>
                    <a:pt x="21927" y="7226"/>
                    <a:pt x="23866" y="8133"/>
                  </a:cubicBezTo>
                  <a:cubicBezTo>
                    <a:pt x="24680" y="8510"/>
                    <a:pt x="25605" y="8792"/>
                    <a:pt x="26494" y="8792"/>
                  </a:cubicBezTo>
                  <a:cubicBezTo>
                    <a:pt x="27053" y="8792"/>
                    <a:pt x="27598" y="8681"/>
                    <a:pt x="28093" y="8412"/>
                  </a:cubicBezTo>
                  <a:cubicBezTo>
                    <a:pt x="28971" y="7924"/>
                    <a:pt x="29501" y="6975"/>
                    <a:pt x="29850" y="6055"/>
                  </a:cubicBezTo>
                  <a:cubicBezTo>
                    <a:pt x="30561" y="4116"/>
                    <a:pt x="30617" y="2065"/>
                    <a:pt x="304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8867574" y="2713747"/>
              <a:ext cx="16022" cy="13982"/>
            </a:xfrm>
            <a:custGeom>
              <a:rect b="b" l="l" r="r" t="t"/>
              <a:pathLst>
                <a:path extrusionOk="0" h="437" w="501">
                  <a:moveTo>
                    <a:pt x="347" y="1"/>
                  </a:moveTo>
                  <a:cubicBezTo>
                    <a:pt x="279" y="1"/>
                    <a:pt x="150" y="29"/>
                    <a:pt x="1" y="38"/>
                  </a:cubicBezTo>
                  <a:cubicBezTo>
                    <a:pt x="96" y="240"/>
                    <a:pt x="132" y="371"/>
                    <a:pt x="215" y="431"/>
                  </a:cubicBezTo>
                  <a:cubicBezTo>
                    <a:pt x="223" y="435"/>
                    <a:pt x="233" y="436"/>
                    <a:pt x="244" y="436"/>
                  </a:cubicBezTo>
                  <a:cubicBezTo>
                    <a:pt x="304" y="436"/>
                    <a:pt x="411" y="391"/>
                    <a:pt x="501" y="371"/>
                  </a:cubicBezTo>
                  <a:cubicBezTo>
                    <a:pt x="477" y="252"/>
                    <a:pt x="477" y="121"/>
                    <a:pt x="394" y="14"/>
                  </a:cubicBezTo>
                  <a:cubicBezTo>
                    <a:pt x="387" y="5"/>
                    <a:pt x="371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5"/>
            <p:cNvSpPr/>
            <p:nvPr/>
          </p:nvSpPr>
          <p:spPr>
            <a:xfrm rot="-5400000">
              <a:off x="-1511322" y="1513464"/>
              <a:ext cx="5125208" cy="2102563"/>
            </a:xfrm>
            <a:custGeom>
              <a:rect b="b" l="l" r="r" t="t"/>
              <a:pathLst>
                <a:path extrusionOk="0" h="62984" w="193240">
                  <a:moveTo>
                    <a:pt x="11681" y="0"/>
                  </a:moveTo>
                  <a:cubicBezTo>
                    <a:pt x="9716" y="6537"/>
                    <a:pt x="6025" y="12430"/>
                    <a:pt x="4299" y="19121"/>
                  </a:cubicBezTo>
                  <a:cubicBezTo>
                    <a:pt x="1" y="35719"/>
                    <a:pt x="11574" y="53769"/>
                    <a:pt x="26992" y="60257"/>
                  </a:cubicBezTo>
                  <a:cubicBezTo>
                    <a:pt x="30979" y="61935"/>
                    <a:pt x="35144" y="62668"/>
                    <a:pt x="39367" y="62668"/>
                  </a:cubicBezTo>
                  <a:cubicBezTo>
                    <a:pt x="55764" y="62668"/>
                    <a:pt x="73049" y="51616"/>
                    <a:pt x="84297" y="41874"/>
                  </a:cubicBezTo>
                  <a:cubicBezTo>
                    <a:pt x="97525" y="30420"/>
                    <a:pt x="110157" y="16431"/>
                    <a:pt x="127564" y="11490"/>
                  </a:cubicBezTo>
                  <a:cubicBezTo>
                    <a:pt x="131476" y="10379"/>
                    <a:pt x="135536" y="9850"/>
                    <a:pt x="139617" y="9850"/>
                  </a:cubicBezTo>
                  <a:cubicBezTo>
                    <a:pt x="152811" y="9850"/>
                    <a:pt x="166220" y="15374"/>
                    <a:pt x="175523" y="24586"/>
                  </a:cubicBezTo>
                  <a:cubicBezTo>
                    <a:pt x="185524" y="34480"/>
                    <a:pt x="190024" y="49030"/>
                    <a:pt x="193239" y="62984"/>
                  </a:cubicBezTo>
                  <a:lnTo>
                    <a:pt x="19323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0" rotWithShape="0" algn="bl" dir="5400000" dist="9525">
                <a:srgbClr val="C7EDF0">
                  <a:alpha val="2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5"/>
            <p:cNvSpPr/>
            <p:nvPr/>
          </p:nvSpPr>
          <p:spPr>
            <a:xfrm>
              <a:off x="395325" y="751938"/>
              <a:ext cx="2516100" cy="25161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5"/>
            <p:cNvSpPr/>
            <p:nvPr/>
          </p:nvSpPr>
          <p:spPr>
            <a:xfrm>
              <a:off x="251500" y="228050"/>
              <a:ext cx="1150200" cy="11502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4" name="Google Shape;324;p25"/>
          <p:cNvSpPr txBox="1"/>
          <p:nvPr>
            <p:ph type="title"/>
          </p:nvPr>
        </p:nvSpPr>
        <p:spPr>
          <a:xfrm>
            <a:off x="713100" y="445025"/>
            <a:ext cx="2441400" cy="10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5" name="Google Shape;325;p25"/>
          <p:cNvSpPr txBox="1"/>
          <p:nvPr>
            <p:ph idx="1" type="subTitle"/>
          </p:nvPr>
        </p:nvSpPr>
        <p:spPr>
          <a:xfrm>
            <a:off x="722325" y="1486675"/>
            <a:ext cx="24414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26"/>
          <p:cNvGrpSpPr/>
          <p:nvPr/>
        </p:nvGrpSpPr>
        <p:grpSpPr>
          <a:xfrm>
            <a:off x="1420" y="195"/>
            <a:ext cx="9141159" cy="5143110"/>
            <a:chOff x="0" y="390"/>
            <a:chExt cx="9141159" cy="5143110"/>
          </a:xfrm>
        </p:grpSpPr>
        <p:sp>
          <p:nvSpPr>
            <p:cNvPr id="328" name="Google Shape;328;p26"/>
            <p:cNvSpPr/>
            <p:nvPr/>
          </p:nvSpPr>
          <p:spPr>
            <a:xfrm>
              <a:off x="2842" y="390"/>
              <a:ext cx="9138317" cy="5142716"/>
            </a:xfrm>
            <a:custGeom>
              <a:rect b="b" l="l" r="r" t="t"/>
              <a:pathLst>
                <a:path extrusionOk="0" h="160735" w="285751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65000">
                  <a:srgbClr val="E4F8F9"/>
                </a:gs>
                <a:gs pos="100000">
                  <a:srgbClr val="C7EDF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 flipH="1" rot="10800000">
              <a:off x="5050593" y="2153066"/>
              <a:ext cx="3816979" cy="2990434"/>
            </a:xfrm>
            <a:custGeom>
              <a:rect b="b" l="l" r="r" t="t"/>
              <a:pathLst>
                <a:path extrusionOk="0" h="18486" w="23421">
                  <a:moveTo>
                    <a:pt x="10532" y="1"/>
                  </a:moveTo>
                  <a:lnTo>
                    <a:pt x="10532" y="14"/>
                  </a:lnTo>
                  <a:cubicBezTo>
                    <a:pt x="8202" y="2372"/>
                    <a:pt x="4255" y="2874"/>
                    <a:pt x="2093" y="5510"/>
                  </a:cubicBezTo>
                  <a:cubicBezTo>
                    <a:pt x="1367" y="6403"/>
                    <a:pt x="879" y="7491"/>
                    <a:pt x="558" y="8607"/>
                  </a:cubicBezTo>
                  <a:cubicBezTo>
                    <a:pt x="126" y="10141"/>
                    <a:pt x="0" y="11787"/>
                    <a:pt x="461" y="13308"/>
                  </a:cubicBezTo>
                  <a:cubicBezTo>
                    <a:pt x="1423" y="16488"/>
                    <a:pt x="4813" y="18385"/>
                    <a:pt x="8077" y="18482"/>
                  </a:cubicBezTo>
                  <a:cubicBezTo>
                    <a:pt x="8157" y="18484"/>
                    <a:pt x="8238" y="18485"/>
                    <a:pt x="8318" y="18485"/>
                  </a:cubicBezTo>
                  <a:cubicBezTo>
                    <a:pt x="12837" y="18485"/>
                    <a:pt x="17242" y="15420"/>
                    <a:pt x="18859" y="11090"/>
                  </a:cubicBezTo>
                  <a:cubicBezTo>
                    <a:pt x="19431" y="9513"/>
                    <a:pt x="19668" y="7868"/>
                    <a:pt x="20086" y="6236"/>
                  </a:cubicBezTo>
                  <a:cubicBezTo>
                    <a:pt x="20686" y="3920"/>
                    <a:pt x="21718" y="1577"/>
                    <a:pt x="2342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8999">
                  <a:srgbClr val="E4F8F9"/>
                </a:gs>
                <a:gs pos="70000">
                  <a:srgbClr val="E4F8F9"/>
                </a:gs>
                <a:gs pos="100000">
                  <a:srgbClr val="AAE3E8"/>
                </a:gs>
              </a:gsLst>
              <a:lin ang="0" scaled="0"/>
            </a:gradFill>
            <a:ln>
              <a:noFill/>
            </a:ln>
            <a:effectLst>
              <a:outerShdw blurRad="185738" rotWithShape="0" algn="bl">
                <a:srgbClr val="C7EDF0">
                  <a:alpha val="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2702277" y="2100"/>
              <a:ext cx="6308303" cy="1811644"/>
            </a:xfrm>
            <a:custGeom>
              <a:rect b="b" l="l" r="r" t="t"/>
              <a:pathLst>
                <a:path extrusionOk="0" h="8793" w="30618">
                  <a:moveTo>
                    <a:pt x="0" y="1"/>
                  </a:moveTo>
                  <a:cubicBezTo>
                    <a:pt x="84" y="1438"/>
                    <a:pt x="711" y="2832"/>
                    <a:pt x="1785" y="3823"/>
                  </a:cubicBezTo>
                  <a:cubicBezTo>
                    <a:pt x="2866" y="4840"/>
                    <a:pt x="4366" y="5405"/>
                    <a:pt x="5882" y="5405"/>
                  </a:cubicBezTo>
                  <a:cubicBezTo>
                    <a:pt x="6341" y="5405"/>
                    <a:pt x="6802" y="5353"/>
                    <a:pt x="7253" y="5246"/>
                  </a:cubicBezTo>
                  <a:cubicBezTo>
                    <a:pt x="9011" y="4855"/>
                    <a:pt x="10517" y="3683"/>
                    <a:pt x="12289" y="3335"/>
                  </a:cubicBezTo>
                  <a:cubicBezTo>
                    <a:pt x="12686" y="3256"/>
                    <a:pt x="13086" y="3220"/>
                    <a:pt x="13485" y="3220"/>
                  </a:cubicBezTo>
                  <a:cubicBezTo>
                    <a:pt x="15213" y="3220"/>
                    <a:pt x="16930" y="3901"/>
                    <a:pt x="18426" y="4785"/>
                  </a:cubicBezTo>
                  <a:cubicBezTo>
                    <a:pt x="20281" y="5859"/>
                    <a:pt x="21927" y="7226"/>
                    <a:pt x="23866" y="8133"/>
                  </a:cubicBezTo>
                  <a:cubicBezTo>
                    <a:pt x="24680" y="8510"/>
                    <a:pt x="25605" y="8792"/>
                    <a:pt x="26494" y="8792"/>
                  </a:cubicBezTo>
                  <a:cubicBezTo>
                    <a:pt x="27053" y="8792"/>
                    <a:pt x="27598" y="8681"/>
                    <a:pt x="28093" y="8412"/>
                  </a:cubicBezTo>
                  <a:cubicBezTo>
                    <a:pt x="28971" y="7924"/>
                    <a:pt x="29501" y="6975"/>
                    <a:pt x="29850" y="6055"/>
                  </a:cubicBezTo>
                  <a:cubicBezTo>
                    <a:pt x="30561" y="4116"/>
                    <a:pt x="30617" y="2065"/>
                    <a:pt x="304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8867574" y="2713747"/>
              <a:ext cx="16022" cy="13982"/>
            </a:xfrm>
            <a:custGeom>
              <a:rect b="b" l="l" r="r" t="t"/>
              <a:pathLst>
                <a:path extrusionOk="0" h="437" w="501">
                  <a:moveTo>
                    <a:pt x="347" y="1"/>
                  </a:moveTo>
                  <a:cubicBezTo>
                    <a:pt x="279" y="1"/>
                    <a:pt x="150" y="29"/>
                    <a:pt x="1" y="38"/>
                  </a:cubicBezTo>
                  <a:cubicBezTo>
                    <a:pt x="96" y="240"/>
                    <a:pt x="132" y="371"/>
                    <a:pt x="215" y="431"/>
                  </a:cubicBezTo>
                  <a:cubicBezTo>
                    <a:pt x="223" y="435"/>
                    <a:pt x="233" y="436"/>
                    <a:pt x="244" y="436"/>
                  </a:cubicBezTo>
                  <a:cubicBezTo>
                    <a:pt x="304" y="436"/>
                    <a:pt x="411" y="391"/>
                    <a:pt x="501" y="371"/>
                  </a:cubicBezTo>
                  <a:cubicBezTo>
                    <a:pt x="477" y="252"/>
                    <a:pt x="477" y="121"/>
                    <a:pt x="394" y="14"/>
                  </a:cubicBezTo>
                  <a:cubicBezTo>
                    <a:pt x="387" y="5"/>
                    <a:pt x="371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 rot="-5400000">
              <a:off x="-1511322" y="1513464"/>
              <a:ext cx="5125208" cy="2102563"/>
            </a:xfrm>
            <a:custGeom>
              <a:rect b="b" l="l" r="r" t="t"/>
              <a:pathLst>
                <a:path extrusionOk="0" h="62984" w="193240">
                  <a:moveTo>
                    <a:pt x="11681" y="0"/>
                  </a:moveTo>
                  <a:cubicBezTo>
                    <a:pt x="9716" y="6537"/>
                    <a:pt x="6025" y="12430"/>
                    <a:pt x="4299" y="19121"/>
                  </a:cubicBezTo>
                  <a:cubicBezTo>
                    <a:pt x="1" y="35719"/>
                    <a:pt x="11574" y="53769"/>
                    <a:pt x="26992" y="60257"/>
                  </a:cubicBezTo>
                  <a:cubicBezTo>
                    <a:pt x="30979" y="61935"/>
                    <a:pt x="35144" y="62668"/>
                    <a:pt x="39367" y="62668"/>
                  </a:cubicBezTo>
                  <a:cubicBezTo>
                    <a:pt x="55764" y="62668"/>
                    <a:pt x="73049" y="51616"/>
                    <a:pt x="84297" y="41874"/>
                  </a:cubicBezTo>
                  <a:cubicBezTo>
                    <a:pt x="97525" y="30420"/>
                    <a:pt x="110157" y="16431"/>
                    <a:pt x="127564" y="11490"/>
                  </a:cubicBezTo>
                  <a:cubicBezTo>
                    <a:pt x="131476" y="10379"/>
                    <a:pt x="135536" y="9850"/>
                    <a:pt x="139617" y="9850"/>
                  </a:cubicBezTo>
                  <a:cubicBezTo>
                    <a:pt x="152811" y="9850"/>
                    <a:pt x="166220" y="15374"/>
                    <a:pt x="175523" y="24586"/>
                  </a:cubicBezTo>
                  <a:cubicBezTo>
                    <a:pt x="185524" y="34480"/>
                    <a:pt x="190024" y="49030"/>
                    <a:pt x="193239" y="62984"/>
                  </a:cubicBezTo>
                  <a:lnTo>
                    <a:pt x="19323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0" rotWithShape="0" algn="bl" dir="5400000" dist="9525">
                <a:srgbClr val="C7EDF0">
                  <a:alpha val="2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395325" y="751938"/>
              <a:ext cx="2516100" cy="25161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251500" y="228050"/>
              <a:ext cx="1150200" cy="11502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5" name="Google Shape;335;p26"/>
          <p:cNvSpPr txBox="1"/>
          <p:nvPr>
            <p:ph type="title"/>
          </p:nvPr>
        </p:nvSpPr>
        <p:spPr>
          <a:xfrm>
            <a:off x="2258550" y="3847250"/>
            <a:ext cx="46269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6" name="Google Shape;336;p26"/>
          <p:cNvSpPr txBox="1"/>
          <p:nvPr>
            <p:ph idx="1" type="subTitle"/>
          </p:nvPr>
        </p:nvSpPr>
        <p:spPr>
          <a:xfrm>
            <a:off x="2258550" y="1376950"/>
            <a:ext cx="4626900" cy="16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2842" y="390"/>
            <a:ext cx="9141195" cy="5143502"/>
            <a:chOff x="2842" y="390"/>
            <a:chExt cx="9141195" cy="5143502"/>
          </a:xfrm>
        </p:grpSpPr>
        <p:sp>
          <p:nvSpPr>
            <p:cNvPr id="36" name="Google Shape;36;p4"/>
            <p:cNvSpPr/>
            <p:nvPr/>
          </p:nvSpPr>
          <p:spPr>
            <a:xfrm>
              <a:off x="2842" y="390"/>
              <a:ext cx="9138317" cy="5142716"/>
            </a:xfrm>
            <a:custGeom>
              <a:rect b="b" l="l" r="r" t="t"/>
              <a:pathLst>
                <a:path extrusionOk="0" h="160735" w="285751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65000">
                  <a:schemeClr val="accent1"/>
                </a:gs>
                <a:gs pos="100000">
                  <a:schemeClr val="accent2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4072629" y="400"/>
              <a:ext cx="5065578" cy="5143492"/>
            </a:xfrm>
            <a:custGeom>
              <a:rect b="b" l="l" r="r" t="t"/>
              <a:pathLst>
                <a:path extrusionOk="0" h="22577" w="22235">
                  <a:moveTo>
                    <a:pt x="3376" y="0"/>
                  </a:moveTo>
                  <a:cubicBezTo>
                    <a:pt x="3976" y="503"/>
                    <a:pt x="4590" y="1074"/>
                    <a:pt x="4813" y="1828"/>
                  </a:cubicBezTo>
                  <a:cubicBezTo>
                    <a:pt x="5287" y="3376"/>
                    <a:pt x="4004" y="4869"/>
                    <a:pt x="2958" y="6096"/>
                  </a:cubicBezTo>
                  <a:cubicBezTo>
                    <a:pt x="1340" y="8007"/>
                    <a:pt x="1" y="10546"/>
                    <a:pt x="768" y="12917"/>
                  </a:cubicBezTo>
                  <a:cubicBezTo>
                    <a:pt x="1061" y="13824"/>
                    <a:pt x="1633" y="14605"/>
                    <a:pt x="2330" y="15260"/>
                  </a:cubicBezTo>
                  <a:cubicBezTo>
                    <a:pt x="3614" y="16453"/>
                    <a:pt x="5360" y="17207"/>
                    <a:pt x="7085" y="17207"/>
                  </a:cubicBezTo>
                  <a:cubicBezTo>
                    <a:pt x="7739" y="17207"/>
                    <a:pt x="8390" y="17098"/>
                    <a:pt x="9012" y="16864"/>
                  </a:cubicBezTo>
                  <a:cubicBezTo>
                    <a:pt x="10281" y="16376"/>
                    <a:pt x="11355" y="15428"/>
                    <a:pt x="12554" y="14800"/>
                  </a:cubicBezTo>
                  <a:cubicBezTo>
                    <a:pt x="13205" y="14463"/>
                    <a:pt x="13969" y="14239"/>
                    <a:pt x="14698" y="14239"/>
                  </a:cubicBezTo>
                  <a:cubicBezTo>
                    <a:pt x="15328" y="14239"/>
                    <a:pt x="15933" y="14406"/>
                    <a:pt x="16418" y="14814"/>
                  </a:cubicBezTo>
                  <a:cubicBezTo>
                    <a:pt x="17994" y="16139"/>
                    <a:pt x="17158" y="18775"/>
                    <a:pt x="18022" y="20644"/>
                  </a:cubicBezTo>
                  <a:cubicBezTo>
                    <a:pt x="18639" y="21912"/>
                    <a:pt x="20050" y="22576"/>
                    <a:pt x="21479" y="22576"/>
                  </a:cubicBezTo>
                  <a:cubicBezTo>
                    <a:pt x="21732" y="22576"/>
                    <a:pt x="21985" y="22555"/>
                    <a:pt x="22235" y="22514"/>
                  </a:cubicBezTo>
                  <a:lnTo>
                    <a:pt x="22235" y="11731"/>
                  </a:lnTo>
                  <a:cubicBezTo>
                    <a:pt x="21968" y="11816"/>
                    <a:pt x="21686" y="11853"/>
                    <a:pt x="21405" y="11853"/>
                  </a:cubicBezTo>
                  <a:cubicBezTo>
                    <a:pt x="21319" y="11853"/>
                    <a:pt x="21232" y="11849"/>
                    <a:pt x="21147" y="11843"/>
                  </a:cubicBezTo>
                  <a:cubicBezTo>
                    <a:pt x="19403" y="11703"/>
                    <a:pt x="17855" y="10322"/>
                    <a:pt x="17436" y="8607"/>
                  </a:cubicBezTo>
                  <a:cubicBezTo>
                    <a:pt x="17255" y="7909"/>
                    <a:pt x="17255" y="7184"/>
                    <a:pt x="17074" y="6487"/>
                  </a:cubicBezTo>
                  <a:cubicBezTo>
                    <a:pt x="16879" y="5789"/>
                    <a:pt x="16460" y="5092"/>
                    <a:pt x="15763" y="4869"/>
                  </a:cubicBezTo>
                  <a:cubicBezTo>
                    <a:pt x="15584" y="4809"/>
                    <a:pt x="15400" y="4788"/>
                    <a:pt x="15213" y="4788"/>
                  </a:cubicBezTo>
                  <a:cubicBezTo>
                    <a:pt x="14833" y="4788"/>
                    <a:pt x="14440" y="4873"/>
                    <a:pt x="14047" y="4882"/>
                  </a:cubicBezTo>
                  <a:cubicBezTo>
                    <a:pt x="14004" y="4884"/>
                    <a:pt x="13962" y="4885"/>
                    <a:pt x="13919" y="4885"/>
                  </a:cubicBezTo>
                  <a:cubicBezTo>
                    <a:pt x="11743" y="4885"/>
                    <a:pt x="9903" y="2456"/>
                    <a:pt x="10546" y="363"/>
                  </a:cubicBezTo>
                  <a:cubicBezTo>
                    <a:pt x="10588" y="238"/>
                    <a:pt x="10630" y="126"/>
                    <a:pt x="10685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5612325" y="6250"/>
              <a:ext cx="3531694" cy="4203004"/>
            </a:xfrm>
            <a:custGeom>
              <a:rect b="b" l="l" r="r" t="t"/>
              <a:pathLst>
                <a:path extrusionOk="0" h="20087" w="16823">
                  <a:moveTo>
                    <a:pt x="1" y="0"/>
                  </a:moveTo>
                  <a:cubicBezTo>
                    <a:pt x="1" y="0"/>
                    <a:pt x="2428" y="1088"/>
                    <a:pt x="2009" y="4185"/>
                  </a:cubicBezTo>
                  <a:cubicBezTo>
                    <a:pt x="1591" y="7295"/>
                    <a:pt x="1619" y="9165"/>
                    <a:pt x="5022" y="9820"/>
                  </a:cubicBezTo>
                  <a:cubicBezTo>
                    <a:pt x="8426" y="10490"/>
                    <a:pt x="9054" y="12819"/>
                    <a:pt x="8984" y="14061"/>
                  </a:cubicBezTo>
                  <a:cubicBezTo>
                    <a:pt x="8914" y="15297"/>
                    <a:pt x="9619" y="20087"/>
                    <a:pt x="16730" y="20087"/>
                  </a:cubicBezTo>
                  <a:cubicBezTo>
                    <a:pt x="16761" y="20087"/>
                    <a:pt x="16792" y="20087"/>
                    <a:pt x="16823" y="20086"/>
                  </a:cubicBezTo>
                  <a:lnTo>
                    <a:pt x="16823" y="6389"/>
                  </a:lnTo>
                  <a:lnTo>
                    <a:pt x="10644" y="1423"/>
                  </a:lnTo>
                  <a:lnTo>
                    <a:pt x="6626" y="2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71475" rotWithShape="0" algn="bl">
                <a:schemeClr val="accent2">
                  <a:alpha val="4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6838948" y="3325"/>
              <a:ext cx="2305089" cy="2210890"/>
            </a:xfrm>
            <a:custGeom>
              <a:rect b="b" l="l" r="r" t="t"/>
              <a:pathLst>
                <a:path extrusionOk="0" h="11854" w="12345">
                  <a:moveTo>
                    <a:pt x="781" y="0"/>
                  </a:moveTo>
                  <a:cubicBezTo>
                    <a:pt x="726" y="126"/>
                    <a:pt x="698" y="238"/>
                    <a:pt x="642" y="363"/>
                  </a:cubicBezTo>
                  <a:cubicBezTo>
                    <a:pt x="0" y="2451"/>
                    <a:pt x="1829" y="4886"/>
                    <a:pt x="3998" y="4886"/>
                  </a:cubicBezTo>
                  <a:cubicBezTo>
                    <a:pt x="4046" y="4886"/>
                    <a:pt x="4095" y="4885"/>
                    <a:pt x="4143" y="4882"/>
                  </a:cubicBezTo>
                  <a:cubicBezTo>
                    <a:pt x="4519" y="4864"/>
                    <a:pt x="4908" y="4785"/>
                    <a:pt x="5285" y="4785"/>
                  </a:cubicBezTo>
                  <a:cubicBezTo>
                    <a:pt x="5480" y="4785"/>
                    <a:pt x="5673" y="4806"/>
                    <a:pt x="5859" y="4868"/>
                  </a:cubicBezTo>
                  <a:cubicBezTo>
                    <a:pt x="6556" y="5078"/>
                    <a:pt x="6975" y="5789"/>
                    <a:pt x="7156" y="6487"/>
                  </a:cubicBezTo>
                  <a:cubicBezTo>
                    <a:pt x="7351" y="7184"/>
                    <a:pt x="7351" y="7923"/>
                    <a:pt x="7532" y="8621"/>
                  </a:cubicBezTo>
                  <a:cubicBezTo>
                    <a:pt x="7965" y="10308"/>
                    <a:pt x="9513" y="11703"/>
                    <a:pt x="11257" y="11843"/>
                  </a:cubicBezTo>
                  <a:cubicBezTo>
                    <a:pt x="11350" y="11850"/>
                    <a:pt x="11443" y="11853"/>
                    <a:pt x="11535" y="11853"/>
                  </a:cubicBezTo>
                  <a:cubicBezTo>
                    <a:pt x="11800" y="11853"/>
                    <a:pt x="12058" y="11825"/>
                    <a:pt x="12317" y="11773"/>
                  </a:cubicBezTo>
                  <a:lnTo>
                    <a:pt x="12317" y="1116"/>
                  </a:lnTo>
                  <a:cubicBezTo>
                    <a:pt x="12345" y="489"/>
                    <a:pt x="11857" y="0"/>
                    <a:pt x="1124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 flipH="1" rot="10800000">
              <a:off x="2850" y="1504981"/>
              <a:ext cx="5964978" cy="3638119"/>
            </a:xfrm>
            <a:custGeom>
              <a:rect b="b" l="l" r="r" t="t"/>
              <a:pathLst>
                <a:path extrusionOk="0" h="33910" w="56284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452475" y="539396"/>
              <a:ext cx="1648500" cy="16485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" name="Google Shape;42;p4"/>
          <p:cNvSpPr txBox="1"/>
          <p:nvPr>
            <p:ph type="title"/>
          </p:nvPr>
        </p:nvSpPr>
        <p:spPr>
          <a:xfrm>
            <a:off x="713100" y="445025"/>
            <a:ext cx="77178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5"/>
          <p:cNvGrpSpPr/>
          <p:nvPr/>
        </p:nvGrpSpPr>
        <p:grpSpPr>
          <a:xfrm>
            <a:off x="2842" y="390"/>
            <a:ext cx="9138317" cy="5142987"/>
            <a:chOff x="2842" y="390"/>
            <a:chExt cx="9138317" cy="5142987"/>
          </a:xfrm>
        </p:grpSpPr>
        <p:sp>
          <p:nvSpPr>
            <p:cNvPr id="46" name="Google Shape;46;p5"/>
            <p:cNvSpPr/>
            <p:nvPr/>
          </p:nvSpPr>
          <p:spPr>
            <a:xfrm>
              <a:off x="2842" y="390"/>
              <a:ext cx="9138317" cy="5142716"/>
            </a:xfrm>
            <a:custGeom>
              <a:rect b="b" l="l" r="r" t="t"/>
              <a:pathLst>
                <a:path extrusionOk="0" h="160735" w="285751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65000">
                  <a:schemeClr val="accent1"/>
                </a:gs>
                <a:gs pos="100000">
                  <a:schemeClr val="accent2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" name="Google Shape;47;p5"/>
            <p:cNvGrpSpPr/>
            <p:nvPr/>
          </p:nvGrpSpPr>
          <p:grpSpPr>
            <a:xfrm rot="-5400000">
              <a:off x="4211660" y="213893"/>
              <a:ext cx="3749366" cy="6109604"/>
              <a:chOff x="2597675" y="1705125"/>
              <a:chExt cx="359200" cy="571600"/>
            </a:xfrm>
          </p:grpSpPr>
          <p:sp>
            <p:nvSpPr>
              <p:cNvPr id="48" name="Google Shape;48;p5"/>
              <p:cNvSpPr/>
              <p:nvPr/>
            </p:nvSpPr>
            <p:spPr>
              <a:xfrm>
                <a:off x="2598025" y="1705125"/>
                <a:ext cx="358850" cy="571600"/>
              </a:xfrm>
              <a:custGeom>
                <a:rect b="b" l="l" r="r" t="t"/>
                <a:pathLst>
                  <a:path extrusionOk="0" h="22864" w="14354">
                    <a:moveTo>
                      <a:pt x="7154" y="1"/>
                    </a:moveTo>
                    <a:cubicBezTo>
                      <a:pt x="4545" y="1"/>
                      <a:pt x="1938" y="984"/>
                      <a:pt x="1" y="2750"/>
                    </a:cubicBezTo>
                    <a:lnTo>
                      <a:pt x="1" y="22864"/>
                    </a:lnTo>
                    <a:lnTo>
                      <a:pt x="14131" y="22864"/>
                    </a:lnTo>
                    <a:cubicBezTo>
                      <a:pt x="13838" y="22055"/>
                      <a:pt x="13377" y="21301"/>
                      <a:pt x="12791" y="20674"/>
                    </a:cubicBezTo>
                    <a:cubicBezTo>
                      <a:pt x="11885" y="19739"/>
                      <a:pt x="10671" y="19084"/>
                      <a:pt x="10030" y="17954"/>
                    </a:cubicBezTo>
                    <a:cubicBezTo>
                      <a:pt x="9193" y="16517"/>
                      <a:pt x="9458" y="14662"/>
                      <a:pt x="10169" y="13155"/>
                    </a:cubicBezTo>
                    <a:cubicBezTo>
                      <a:pt x="10881" y="11649"/>
                      <a:pt x="11982" y="10366"/>
                      <a:pt x="12861" y="8957"/>
                    </a:cubicBezTo>
                    <a:cubicBezTo>
                      <a:pt x="13712" y="7520"/>
                      <a:pt x="14354" y="5832"/>
                      <a:pt x="13963" y="4214"/>
                    </a:cubicBezTo>
                    <a:cubicBezTo>
                      <a:pt x="13447" y="1955"/>
                      <a:pt x="11132" y="546"/>
                      <a:pt x="8844" y="141"/>
                    </a:cubicBezTo>
                    <a:cubicBezTo>
                      <a:pt x="8285" y="47"/>
                      <a:pt x="7720" y="1"/>
                      <a:pt x="715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  <a:effectLst>
                <a:outerShdw blurRad="357188" rotWithShape="0" algn="bl">
                  <a:schemeClr val="accent2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5"/>
              <p:cNvSpPr/>
              <p:nvPr/>
            </p:nvSpPr>
            <p:spPr>
              <a:xfrm>
                <a:off x="2597675" y="1883900"/>
                <a:ext cx="197050" cy="392825"/>
              </a:xfrm>
              <a:custGeom>
                <a:rect b="b" l="l" r="r" t="t"/>
                <a:pathLst>
                  <a:path extrusionOk="0" h="15713" w="7882">
                    <a:moveTo>
                      <a:pt x="3114" y="0"/>
                    </a:moveTo>
                    <a:cubicBezTo>
                      <a:pt x="2037" y="0"/>
                      <a:pt x="957" y="254"/>
                      <a:pt x="1" y="732"/>
                    </a:cubicBezTo>
                    <a:lnTo>
                      <a:pt x="1" y="15713"/>
                    </a:lnTo>
                    <a:lnTo>
                      <a:pt x="7882" y="15713"/>
                    </a:lnTo>
                    <a:cubicBezTo>
                      <a:pt x="7756" y="14862"/>
                      <a:pt x="7393" y="14025"/>
                      <a:pt x="6780" y="13411"/>
                    </a:cubicBezTo>
                    <a:cubicBezTo>
                      <a:pt x="6194" y="12811"/>
                      <a:pt x="5413" y="12393"/>
                      <a:pt x="4994" y="11654"/>
                    </a:cubicBezTo>
                    <a:cubicBezTo>
                      <a:pt x="4450" y="10733"/>
                      <a:pt x="4618" y="9505"/>
                      <a:pt x="5078" y="8529"/>
                    </a:cubicBezTo>
                    <a:cubicBezTo>
                      <a:pt x="5552" y="7553"/>
                      <a:pt x="6264" y="6716"/>
                      <a:pt x="6822" y="5795"/>
                    </a:cubicBezTo>
                    <a:cubicBezTo>
                      <a:pt x="7379" y="4875"/>
                      <a:pt x="7798" y="3773"/>
                      <a:pt x="7547" y="2726"/>
                    </a:cubicBezTo>
                    <a:cubicBezTo>
                      <a:pt x="7198" y="1262"/>
                      <a:pt x="5706" y="341"/>
                      <a:pt x="4213" y="90"/>
                    </a:cubicBezTo>
                    <a:cubicBezTo>
                      <a:pt x="3851" y="30"/>
                      <a:pt x="3483" y="0"/>
                      <a:pt x="311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  <a:effectLst>
                <a:outerShdw blurRad="300038" rotWithShape="0" algn="bl">
                  <a:schemeClr val="accen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5"/>
              <p:cNvSpPr/>
              <p:nvPr/>
            </p:nvSpPr>
            <p:spPr>
              <a:xfrm>
                <a:off x="2598025" y="2010625"/>
                <a:ext cx="90000" cy="265750"/>
              </a:xfrm>
              <a:custGeom>
                <a:rect b="b" l="l" r="r" t="t"/>
                <a:pathLst>
                  <a:path extrusionOk="0" h="10630" w="3600">
                    <a:moveTo>
                      <a:pt x="1" y="1"/>
                    </a:moveTo>
                    <a:lnTo>
                      <a:pt x="1" y="10630"/>
                    </a:lnTo>
                    <a:lnTo>
                      <a:pt x="3599" y="10630"/>
                    </a:lnTo>
                    <a:cubicBezTo>
                      <a:pt x="2902" y="9946"/>
                      <a:pt x="2023" y="9318"/>
                      <a:pt x="1716" y="8412"/>
                    </a:cubicBezTo>
                    <a:cubicBezTo>
                      <a:pt x="1423" y="7575"/>
                      <a:pt x="1674" y="6640"/>
                      <a:pt x="2051" y="5817"/>
                    </a:cubicBezTo>
                    <a:cubicBezTo>
                      <a:pt x="2414" y="4994"/>
                      <a:pt x="2902" y="4227"/>
                      <a:pt x="3111" y="3362"/>
                    </a:cubicBezTo>
                    <a:cubicBezTo>
                      <a:pt x="3320" y="2484"/>
                      <a:pt x="3181" y="1465"/>
                      <a:pt x="2470" y="894"/>
                    </a:cubicBezTo>
                    <a:cubicBezTo>
                      <a:pt x="1772" y="363"/>
                      <a:pt x="740" y="405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" name="Google Shape;51;p5"/>
            <p:cNvSpPr/>
            <p:nvPr/>
          </p:nvSpPr>
          <p:spPr>
            <a:xfrm>
              <a:off x="5068" y="1509"/>
              <a:ext cx="3214386" cy="2305869"/>
            </a:xfrm>
            <a:custGeom>
              <a:rect b="b" l="l" r="r" t="t"/>
              <a:pathLst>
                <a:path extrusionOk="0" h="29109" w="40578">
                  <a:moveTo>
                    <a:pt x="1" y="0"/>
                  </a:moveTo>
                  <a:lnTo>
                    <a:pt x="1" y="19947"/>
                  </a:lnTo>
                  <a:cubicBezTo>
                    <a:pt x="706" y="19708"/>
                    <a:pt x="1427" y="19554"/>
                    <a:pt x="2152" y="19554"/>
                  </a:cubicBezTo>
                  <a:cubicBezTo>
                    <a:pt x="2402" y="19554"/>
                    <a:pt x="2652" y="19573"/>
                    <a:pt x="2902" y="19612"/>
                  </a:cubicBezTo>
                  <a:cubicBezTo>
                    <a:pt x="4729" y="19877"/>
                    <a:pt x="6208" y="21202"/>
                    <a:pt x="7393" y="22625"/>
                  </a:cubicBezTo>
                  <a:cubicBezTo>
                    <a:pt x="8565" y="24062"/>
                    <a:pt x="9555" y="25652"/>
                    <a:pt x="10950" y="26851"/>
                  </a:cubicBezTo>
                  <a:cubicBezTo>
                    <a:pt x="12798" y="28416"/>
                    <a:pt x="15213" y="29108"/>
                    <a:pt x="17656" y="29108"/>
                  </a:cubicBezTo>
                  <a:cubicBezTo>
                    <a:pt x="18828" y="29108"/>
                    <a:pt x="20007" y="28949"/>
                    <a:pt x="21133" y="28651"/>
                  </a:cubicBezTo>
                  <a:cubicBezTo>
                    <a:pt x="23923" y="27897"/>
                    <a:pt x="26573" y="26293"/>
                    <a:pt x="28093" y="23838"/>
                  </a:cubicBezTo>
                  <a:cubicBezTo>
                    <a:pt x="29614" y="21370"/>
                    <a:pt x="29767" y="18022"/>
                    <a:pt x="28107" y="15679"/>
                  </a:cubicBezTo>
                  <a:cubicBezTo>
                    <a:pt x="27047" y="14172"/>
                    <a:pt x="25387" y="13196"/>
                    <a:pt x="24076" y="11884"/>
                  </a:cubicBezTo>
                  <a:cubicBezTo>
                    <a:pt x="22793" y="10587"/>
                    <a:pt x="21844" y="8537"/>
                    <a:pt x="22709" y="6919"/>
                  </a:cubicBezTo>
                  <a:cubicBezTo>
                    <a:pt x="23365" y="5663"/>
                    <a:pt x="24885" y="5092"/>
                    <a:pt x="26308" y="5078"/>
                  </a:cubicBezTo>
                  <a:cubicBezTo>
                    <a:pt x="27730" y="5078"/>
                    <a:pt x="29097" y="5524"/>
                    <a:pt x="30492" y="5845"/>
                  </a:cubicBezTo>
                  <a:cubicBezTo>
                    <a:pt x="31488" y="6073"/>
                    <a:pt x="32547" y="6212"/>
                    <a:pt x="33594" y="6212"/>
                  </a:cubicBezTo>
                  <a:cubicBezTo>
                    <a:pt x="35743" y="6212"/>
                    <a:pt x="37836" y="5626"/>
                    <a:pt x="39196" y="4031"/>
                  </a:cubicBezTo>
                  <a:cubicBezTo>
                    <a:pt x="40145" y="2916"/>
                    <a:pt x="40563" y="1465"/>
                    <a:pt x="4057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6910425" y="1158521"/>
              <a:ext cx="1648500" cy="16485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519150" y="2082453"/>
              <a:ext cx="2700300" cy="27003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6551125" y="900673"/>
              <a:ext cx="960000" cy="9600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" name="Google Shape;55;p5"/>
          <p:cNvSpPr txBox="1"/>
          <p:nvPr>
            <p:ph type="title"/>
          </p:nvPr>
        </p:nvSpPr>
        <p:spPr>
          <a:xfrm>
            <a:off x="713100" y="445025"/>
            <a:ext cx="77178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" type="subTitle"/>
          </p:nvPr>
        </p:nvSpPr>
        <p:spPr>
          <a:xfrm>
            <a:off x="1171900" y="2734550"/>
            <a:ext cx="31455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Palanquin Dark"/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5"/>
          <p:cNvSpPr txBox="1"/>
          <p:nvPr>
            <p:ph idx="2" type="subTitle"/>
          </p:nvPr>
        </p:nvSpPr>
        <p:spPr>
          <a:xfrm>
            <a:off x="1171900" y="3071002"/>
            <a:ext cx="3145500" cy="12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3" type="subTitle"/>
          </p:nvPr>
        </p:nvSpPr>
        <p:spPr>
          <a:xfrm>
            <a:off x="4826600" y="2734550"/>
            <a:ext cx="31455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Palanquin Dark"/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9" name="Google Shape;59;p5"/>
          <p:cNvSpPr txBox="1"/>
          <p:nvPr>
            <p:ph idx="4" type="subTitle"/>
          </p:nvPr>
        </p:nvSpPr>
        <p:spPr>
          <a:xfrm>
            <a:off x="4826600" y="3071002"/>
            <a:ext cx="3145500" cy="12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1420" y="195"/>
            <a:ext cx="9141159" cy="5143110"/>
            <a:chOff x="0" y="390"/>
            <a:chExt cx="9141159" cy="5143110"/>
          </a:xfrm>
        </p:grpSpPr>
        <p:sp>
          <p:nvSpPr>
            <p:cNvPr id="62" name="Google Shape;62;p6"/>
            <p:cNvSpPr/>
            <p:nvPr/>
          </p:nvSpPr>
          <p:spPr>
            <a:xfrm>
              <a:off x="2842" y="390"/>
              <a:ext cx="9138317" cy="5142716"/>
            </a:xfrm>
            <a:custGeom>
              <a:rect b="b" l="l" r="r" t="t"/>
              <a:pathLst>
                <a:path extrusionOk="0" h="160735" w="285751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65000">
                  <a:srgbClr val="E4F8F9"/>
                </a:gs>
                <a:gs pos="100000">
                  <a:srgbClr val="C7EDF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 rot="10800000">
              <a:off x="5050593" y="2153066"/>
              <a:ext cx="3816979" cy="2990434"/>
            </a:xfrm>
            <a:custGeom>
              <a:rect b="b" l="l" r="r" t="t"/>
              <a:pathLst>
                <a:path extrusionOk="0" h="18486" w="23421">
                  <a:moveTo>
                    <a:pt x="10532" y="1"/>
                  </a:moveTo>
                  <a:lnTo>
                    <a:pt x="10532" y="14"/>
                  </a:lnTo>
                  <a:cubicBezTo>
                    <a:pt x="8202" y="2372"/>
                    <a:pt x="4255" y="2874"/>
                    <a:pt x="2093" y="5510"/>
                  </a:cubicBezTo>
                  <a:cubicBezTo>
                    <a:pt x="1367" y="6403"/>
                    <a:pt x="879" y="7491"/>
                    <a:pt x="558" y="8607"/>
                  </a:cubicBezTo>
                  <a:cubicBezTo>
                    <a:pt x="126" y="10141"/>
                    <a:pt x="0" y="11787"/>
                    <a:pt x="461" y="13308"/>
                  </a:cubicBezTo>
                  <a:cubicBezTo>
                    <a:pt x="1423" y="16488"/>
                    <a:pt x="4813" y="18385"/>
                    <a:pt x="8077" y="18482"/>
                  </a:cubicBezTo>
                  <a:cubicBezTo>
                    <a:pt x="8157" y="18484"/>
                    <a:pt x="8238" y="18485"/>
                    <a:pt x="8318" y="18485"/>
                  </a:cubicBezTo>
                  <a:cubicBezTo>
                    <a:pt x="12837" y="18485"/>
                    <a:pt x="17242" y="15420"/>
                    <a:pt x="18859" y="11090"/>
                  </a:cubicBezTo>
                  <a:cubicBezTo>
                    <a:pt x="19431" y="9513"/>
                    <a:pt x="19668" y="7868"/>
                    <a:pt x="20086" y="6236"/>
                  </a:cubicBezTo>
                  <a:cubicBezTo>
                    <a:pt x="20686" y="3920"/>
                    <a:pt x="21718" y="1577"/>
                    <a:pt x="2342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8999">
                  <a:srgbClr val="E4F8F9"/>
                </a:gs>
                <a:gs pos="70000">
                  <a:srgbClr val="E4F8F9"/>
                </a:gs>
                <a:gs pos="100000">
                  <a:srgbClr val="AAE3E8"/>
                </a:gs>
              </a:gsLst>
              <a:lin ang="0" scaled="0"/>
            </a:gradFill>
            <a:ln>
              <a:noFill/>
            </a:ln>
            <a:effectLst>
              <a:outerShdw blurRad="185738" rotWithShape="0" algn="bl">
                <a:srgbClr val="C7EDF0">
                  <a:alpha val="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2702277" y="2100"/>
              <a:ext cx="6308303" cy="1811644"/>
            </a:xfrm>
            <a:custGeom>
              <a:rect b="b" l="l" r="r" t="t"/>
              <a:pathLst>
                <a:path extrusionOk="0" h="8793" w="30618">
                  <a:moveTo>
                    <a:pt x="0" y="1"/>
                  </a:moveTo>
                  <a:cubicBezTo>
                    <a:pt x="84" y="1438"/>
                    <a:pt x="711" y="2832"/>
                    <a:pt x="1785" y="3823"/>
                  </a:cubicBezTo>
                  <a:cubicBezTo>
                    <a:pt x="2866" y="4840"/>
                    <a:pt x="4366" y="5405"/>
                    <a:pt x="5882" y="5405"/>
                  </a:cubicBezTo>
                  <a:cubicBezTo>
                    <a:pt x="6341" y="5405"/>
                    <a:pt x="6802" y="5353"/>
                    <a:pt x="7253" y="5246"/>
                  </a:cubicBezTo>
                  <a:cubicBezTo>
                    <a:pt x="9011" y="4855"/>
                    <a:pt x="10517" y="3683"/>
                    <a:pt x="12289" y="3335"/>
                  </a:cubicBezTo>
                  <a:cubicBezTo>
                    <a:pt x="12686" y="3256"/>
                    <a:pt x="13086" y="3220"/>
                    <a:pt x="13485" y="3220"/>
                  </a:cubicBezTo>
                  <a:cubicBezTo>
                    <a:pt x="15213" y="3220"/>
                    <a:pt x="16930" y="3901"/>
                    <a:pt x="18426" y="4785"/>
                  </a:cubicBezTo>
                  <a:cubicBezTo>
                    <a:pt x="20281" y="5859"/>
                    <a:pt x="21927" y="7226"/>
                    <a:pt x="23866" y="8133"/>
                  </a:cubicBezTo>
                  <a:cubicBezTo>
                    <a:pt x="24680" y="8510"/>
                    <a:pt x="25605" y="8792"/>
                    <a:pt x="26494" y="8792"/>
                  </a:cubicBezTo>
                  <a:cubicBezTo>
                    <a:pt x="27053" y="8792"/>
                    <a:pt x="27598" y="8681"/>
                    <a:pt x="28093" y="8412"/>
                  </a:cubicBezTo>
                  <a:cubicBezTo>
                    <a:pt x="28971" y="7924"/>
                    <a:pt x="29501" y="6975"/>
                    <a:pt x="29850" y="6055"/>
                  </a:cubicBezTo>
                  <a:cubicBezTo>
                    <a:pt x="30561" y="4116"/>
                    <a:pt x="30617" y="2065"/>
                    <a:pt x="304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8867574" y="2713747"/>
              <a:ext cx="16022" cy="13982"/>
            </a:xfrm>
            <a:custGeom>
              <a:rect b="b" l="l" r="r" t="t"/>
              <a:pathLst>
                <a:path extrusionOk="0" h="437" w="501">
                  <a:moveTo>
                    <a:pt x="347" y="1"/>
                  </a:moveTo>
                  <a:cubicBezTo>
                    <a:pt x="279" y="1"/>
                    <a:pt x="150" y="29"/>
                    <a:pt x="1" y="38"/>
                  </a:cubicBezTo>
                  <a:cubicBezTo>
                    <a:pt x="96" y="240"/>
                    <a:pt x="132" y="371"/>
                    <a:pt x="215" y="431"/>
                  </a:cubicBezTo>
                  <a:cubicBezTo>
                    <a:pt x="223" y="435"/>
                    <a:pt x="233" y="436"/>
                    <a:pt x="244" y="436"/>
                  </a:cubicBezTo>
                  <a:cubicBezTo>
                    <a:pt x="304" y="436"/>
                    <a:pt x="411" y="391"/>
                    <a:pt x="501" y="371"/>
                  </a:cubicBezTo>
                  <a:cubicBezTo>
                    <a:pt x="477" y="252"/>
                    <a:pt x="477" y="121"/>
                    <a:pt x="394" y="14"/>
                  </a:cubicBezTo>
                  <a:cubicBezTo>
                    <a:pt x="387" y="5"/>
                    <a:pt x="371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 rot="-5400000">
              <a:off x="-1511322" y="1513464"/>
              <a:ext cx="5125208" cy="2102563"/>
            </a:xfrm>
            <a:custGeom>
              <a:rect b="b" l="l" r="r" t="t"/>
              <a:pathLst>
                <a:path extrusionOk="0" h="62984" w="193240">
                  <a:moveTo>
                    <a:pt x="11681" y="0"/>
                  </a:moveTo>
                  <a:cubicBezTo>
                    <a:pt x="9716" y="6537"/>
                    <a:pt x="6025" y="12430"/>
                    <a:pt x="4299" y="19121"/>
                  </a:cubicBezTo>
                  <a:cubicBezTo>
                    <a:pt x="1" y="35719"/>
                    <a:pt x="11574" y="53769"/>
                    <a:pt x="26992" y="60257"/>
                  </a:cubicBezTo>
                  <a:cubicBezTo>
                    <a:pt x="30979" y="61935"/>
                    <a:pt x="35144" y="62668"/>
                    <a:pt x="39367" y="62668"/>
                  </a:cubicBezTo>
                  <a:cubicBezTo>
                    <a:pt x="55764" y="62668"/>
                    <a:pt x="73049" y="51616"/>
                    <a:pt x="84297" y="41874"/>
                  </a:cubicBezTo>
                  <a:cubicBezTo>
                    <a:pt x="97525" y="30420"/>
                    <a:pt x="110157" y="16431"/>
                    <a:pt x="127564" y="11490"/>
                  </a:cubicBezTo>
                  <a:cubicBezTo>
                    <a:pt x="131476" y="10379"/>
                    <a:pt x="135536" y="9850"/>
                    <a:pt x="139617" y="9850"/>
                  </a:cubicBezTo>
                  <a:cubicBezTo>
                    <a:pt x="152811" y="9850"/>
                    <a:pt x="166220" y="15374"/>
                    <a:pt x="175523" y="24586"/>
                  </a:cubicBezTo>
                  <a:cubicBezTo>
                    <a:pt x="185524" y="34480"/>
                    <a:pt x="190024" y="49030"/>
                    <a:pt x="193239" y="62984"/>
                  </a:cubicBezTo>
                  <a:lnTo>
                    <a:pt x="19323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0" rotWithShape="0" algn="bl" dir="5400000" dist="9525">
                <a:srgbClr val="C7EDF0">
                  <a:alpha val="2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395325" y="751938"/>
              <a:ext cx="2516100" cy="25161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251500" y="228050"/>
              <a:ext cx="1150200" cy="11502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6"/>
          <p:cNvSpPr txBox="1"/>
          <p:nvPr>
            <p:ph type="title"/>
          </p:nvPr>
        </p:nvSpPr>
        <p:spPr>
          <a:xfrm>
            <a:off x="713100" y="445025"/>
            <a:ext cx="77178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7"/>
          <p:cNvGrpSpPr/>
          <p:nvPr/>
        </p:nvGrpSpPr>
        <p:grpSpPr>
          <a:xfrm>
            <a:off x="-8" y="379"/>
            <a:ext cx="9142514" cy="5146141"/>
            <a:chOff x="-8" y="379"/>
            <a:chExt cx="9142514" cy="5146141"/>
          </a:xfrm>
        </p:grpSpPr>
        <p:sp>
          <p:nvSpPr>
            <p:cNvPr id="72" name="Google Shape;72;p7"/>
            <p:cNvSpPr/>
            <p:nvPr/>
          </p:nvSpPr>
          <p:spPr>
            <a:xfrm>
              <a:off x="-8" y="2090"/>
              <a:ext cx="9138317" cy="5142716"/>
            </a:xfrm>
            <a:custGeom>
              <a:rect b="b" l="l" r="r" t="t"/>
              <a:pathLst>
                <a:path extrusionOk="0" h="160735" w="285751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65000">
                  <a:schemeClr val="accent1"/>
                </a:gs>
                <a:gs pos="100000">
                  <a:schemeClr val="accent2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4" y="739369"/>
              <a:ext cx="7891673" cy="4407151"/>
            </a:xfrm>
            <a:custGeom>
              <a:rect b="b" l="l" r="r" t="t"/>
              <a:pathLst>
                <a:path extrusionOk="0" h="137745" w="246769">
                  <a:moveTo>
                    <a:pt x="0" y="1"/>
                  </a:moveTo>
                  <a:lnTo>
                    <a:pt x="0" y="137744"/>
                  </a:lnTo>
                  <a:lnTo>
                    <a:pt x="48863" y="137744"/>
                  </a:lnTo>
                  <a:cubicBezTo>
                    <a:pt x="52899" y="135018"/>
                    <a:pt x="56602" y="132124"/>
                    <a:pt x="59817" y="129338"/>
                  </a:cubicBezTo>
                  <a:cubicBezTo>
                    <a:pt x="73462" y="117515"/>
                    <a:pt x="86475" y="103109"/>
                    <a:pt x="104394" y="98013"/>
                  </a:cubicBezTo>
                  <a:cubicBezTo>
                    <a:pt x="108425" y="96865"/>
                    <a:pt x="112610" y="96320"/>
                    <a:pt x="116815" y="96320"/>
                  </a:cubicBezTo>
                  <a:cubicBezTo>
                    <a:pt x="130409" y="96320"/>
                    <a:pt x="144224" y="102019"/>
                    <a:pt x="153817" y="111503"/>
                  </a:cubicBezTo>
                  <a:cubicBezTo>
                    <a:pt x="160949" y="118563"/>
                    <a:pt x="165366" y="127909"/>
                    <a:pt x="168509" y="137744"/>
                  </a:cubicBezTo>
                  <a:lnTo>
                    <a:pt x="246769" y="137744"/>
                  </a:lnTo>
                  <a:cubicBezTo>
                    <a:pt x="237601" y="135446"/>
                    <a:pt x="228374" y="133315"/>
                    <a:pt x="219599" y="129350"/>
                  </a:cubicBezTo>
                  <a:cubicBezTo>
                    <a:pt x="203645" y="122183"/>
                    <a:pt x="195370" y="106490"/>
                    <a:pt x="185559" y="92905"/>
                  </a:cubicBezTo>
                  <a:cubicBezTo>
                    <a:pt x="174891" y="78130"/>
                    <a:pt x="161223" y="67747"/>
                    <a:pt x="144578" y="60330"/>
                  </a:cubicBezTo>
                  <a:cubicBezTo>
                    <a:pt x="123992" y="51126"/>
                    <a:pt x="102882" y="50507"/>
                    <a:pt x="80796" y="48638"/>
                  </a:cubicBezTo>
                  <a:cubicBezTo>
                    <a:pt x="58233" y="46733"/>
                    <a:pt x="35016" y="41316"/>
                    <a:pt x="17550" y="26040"/>
                  </a:cubicBezTo>
                  <a:cubicBezTo>
                    <a:pt x="9835" y="19277"/>
                    <a:pt x="3739" y="10026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63000">
                  <a:schemeClr val="accent1"/>
                </a:gs>
                <a:gs pos="100000">
                  <a:schemeClr val="accent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771525" rotWithShape="0" algn="bl">
                <a:schemeClr val="accent2">
                  <a:alpha val="2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2962339" y="379"/>
              <a:ext cx="6179815" cy="2015173"/>
            </a:xfrm>
            <a:custGeom>
              <a:rect b="b" l="l" r="r" t="t"/>
              <a:pathLst>
                <a:path extrusionOk="0" h="62984" w="193240">
                  <a:moveTo>
                    <a:pt x="11681" y="0"/>
                  </a:moveTo>
                  <a:cubicBezTo>
                    <a:pt x="9716" y="6537"/>
                    <a:pt x="6025" y="12430"/>
                    <a:pt x="4299" y="19121"/>
                  </a:cubicBezTo>
                  <a:cubicBezTo>
                    <a:pt x="1" y="35719"/>
                    <a:pt x="11574" y="53769"/>
                    <a:pt x="26992" y="60257"/>
                  </a:cubicBezTo>
                  <a:cubicBezTo>
                    <a:pt x="30979" y="61935"/>
                    <a:pt x="35144" y="62668"/>
                    <a:pt x="39367" y="62668"/>
                  </a:cubicBezTo>
                  <a:cubicBezTo>
                    <a:pt x="55764" y="62668"/>
                    <a:pt x="73049" y="51616"/>
                    <a:pt x="84297" y="41874"/>
                  </a:cubicBezTo>
                  <a:cubicBezTo>
                    <a:pt x="97525" y="30420"/>
                    <a:pt x="110157" y="16431"/>
                    <a:pt x="127564" y="11490"/>
                  </a:cubicBezTo>
                  <a:cubicBezTo>
                    <a:pt x="131476" y="10379"/>
                    <a:pt x="135536" y="9850"/>
                    <a:pt x="139617" y="9850"/>
                  </a:cubicBezTo>
                  <a:cubicBezTo>
                    <a:pt x="152811" y="9850"/>
                    <a:pt x="166220" y="15374"/>
                    <a:pt x="175523" y="24586"/>
                  </a:cubicBezTo>
                  <a:cubicBezTo>
                    <a:pt x="185524" y="34480"/>
                    <a:pt x="190024" y="49030"/>
                    <a:pt x="193239" y="62984"/>
                  </a:cubicBezTo>
                  <a:lnTo>
                    <a:pt x="193239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8999">
                  <a:schemeClr val="accent1"/>
                </a:gs>
                <a:gs pos="70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  <a:effectLst>
              <a:outerShdw blurRad="571500" rotWithShape="0" algn="bl" dir="5400000" dist="9525">
                <a:schemeClr val="accent2">
                  <a:alpha val="2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6974038" y="1328652"/>
              <a:ext cx="2168468" cy="3595758"/>
            </a:xfrm>
            <a:custGeom>
              <a:rect b="b" l="l" r="r" t="t"/>
              <a:pathLst>
                <a:path extrusionOk="0" h="112385" w="67807">
                  <a:moveTo>
                    <a:pt x="29070" y="1"/>
                  </a:moveTo>
                  <a:cubicBezTo>
                    <a:pt x="26384" y="1"/>
                    <a:pt x="23570" y="742"/>
                    <a:pt x="20646" y="2443"/>
                  </a:cubicBezTo>
                  <a:cubicBezTo>
                    <a:pt x="11538" y="7753"/>
                    <a:pt x="4680" y="17480"/>
                    <a:pt x="3335" y="28053"/>
                  </a:cubicBezTo>
                  <a:cubicBezTo>
                    <a:pt x="1" y="54402"/>
                    <a:pt x="19420" y="69618"/>
                    <a:pt x="37029" y="85477"/>
                  </a:cubicBezTo>
                  <a:cubicBezTo>
                    <a:pt x="44923" y="92597"/>
                    <a:pt x="50793" y="102788"/>
                    <a:pt x="59746" y="108611"/>
                  </a:cubicBezTo>
                  <a:cubicBezTo>
                    <a:pt x="62187" y="110182"/>
                    <a:pt x="64902" y="111468"/>
                    <a:pt x="67795" y="112385"/>
                  </a:cubicBezTo>
                  <a:lnTo>
                    <a:pt x="67795" y="39959"/>
                  </a:lnTo>
                  <a:lnTo>
                    <a:pt x="67807" y="39959"/>
                  </a:lnTo>
                  <a:cubicBezTo>
                    <a:pt x="67402" y="39328"/>
                    <a:pt x="67021" y="38721"/>
                    <a:pt x="66628" y="38114"/>
                  </a:cubicBezTo>
                  <a:cubicBezTo>
                    <a:pt x="60294" y="28125"/>
                    <a:pt x="53234" y="18028"/>
                    <a:pt x="45399" y="9158"/>
                  </a:cubicBezTo>
                  <a:cubicBezTo>
                    <a:pt x="40796" y="3956"/>
                    <a:pt x="35276" y="1"/>
                    <a:pt x="2907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4000">
                  <a:schemeClr val="accent1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  <a:effectLst>
              <a:outerShdw blurRad="471488" rotWithShape="0" algn="bl">
                <a:schemeClr val="accent2">
                  <a:alpha val="24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8867574" y="2713747"/>
              <a:ext cx="16022" cy="13982"/>
            </a:xfrm>
            <a:custGeom>
              <a:rect b="b" l="l" r="r" t="t"/>
              <a:pathLst>
                <a:path extrusionOk="0" h="437" w="501">
                  <a:moveTo>
                    <a:pt x="347" y="1"/>
                  </a:moveTo>
                  <a:cubicBezTo>
                    <a:pt x="279" y="1"/>
                    <a:pt x="150" y="29"/>
                    <a:pt x="1" y="38"/>
                  </a:cubicBezTo>
                  <a:cubicBezTo>
                    <a:pt x="96" y="240"/>
                    <a:pt x="132" y="371"/>
                    <a:pt x="215" y="431"/>
                  </a:cubicBezTo>
                  <a:cubicBezTo>
                    <a:pt x="223" y="435"/>
                    <a:pt x="233" y="436"/>
                    <a:pt x="244" y="436"/>
                  </a:cubicBezTo>
                  <a:cubicBezTo>
                    <a:pt x="304" y="436"/>
                    <a:pt x="411" y="391"/>
                    <a:pt x="501" y="371"/>
                  </a:cubicBezTo>
                  <a:cubicBezTo>
                    <a:pt x="477" y="252"/>
                    <a:pt x="477" y="121"/>
                    <a:pt x="394" y="14"/>
                  </a:cubicBezTo>
                  <a:cubicBezTo>
                    <a:pt x="387" y="5"/>
                    <a:pt x="371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9113180" y="2750733"/>
              <a:ext cx="15254" cy="16413"/>
            </a:xfrm>
            <a:custGeom>
              <a:rect b="b" l="l" r="r" t="t"/>
              <a:pathLst>
                <a:path extrusionOk="0" h="513" w="477">
                  <a:moveTo>
                    <a:pt x="381" y="1"/>
                  </a:moveTo>
                  <a:cubicBezTo>
                    <a:pt x="262" y="25"/>
                    <a:pt x="131" y="25"/>
                    <a:pt x="24" y="108"/>
                  </a:cubicBezTo>
                  <a:cubicBezTo>
                    <a:pt x="0" y="132"/>
                    <a:pt x="36" y="299"/>
                    <a:pt x="60" y="513"/>
                  </a:cubicBezTo>
                  <a:cubicBezTo>
                    <a:pt x="250" y="418"/>
                    <a:pt x="381" y="370"/>
                    <a:pt x="441" y="287"/>
                  </a:cubicBezTo>
                  <a:cubicBezTo>
                    <a:pt x="476" y="239"/>
                    <a:pt x="417" y="108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39900" y="251050"/>
              <a:ext cx="2516100" cy="25161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6775500" y="2542300"/>
              <a:ext cx="1655400" cy="16554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7"/>
          <p:cNvSpPr txBox="1"/>
          <p:nvPr>
            <p:ph type="title"/>
          </p:nvPr>
        </p:nvSpPr>
        <p:spPr>
          <a:xfrm>
            <a:off x="2048250" y="1724313"/>
            <a:ext cx="50475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7"/>
          <p:cNvSpPr/>
          <p:nvPr/>
        </p:nvSpPr>
        <p:spPr>
          <a:xfrm>
            <a:off x="0" y="2590000"/>
            <a:ext cx="9144000" cy="255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763" rotWithShape="0" algn="bl">
              <a:schemeClr val="accent3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7"/>
          <p:cNvSpPr txBox="1"/>
          <p:nvPr>
            <p:ph idx="1" type="subTitle"/>
          </p:nvPr>
        </p:nvSpPr>
        <p:spPr>
          <a:xfrm>
            <a:off x="2048250" y="3387100"/>
            <a:ext cx="5047500" cy="9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8"/>
          <p:cNvGrpSpPr/>
          <p:nvPr/>
        </p:nvGrpSpPr>
        <p:grpSpPr>
          <a:xfrm>
            <a:off x="1467" y="159"/>
            <a:ext cx="9141067" cy="5143182"/>
            <a:chOff x="92" y="390"/>
            <a:chExt cx="9141067" cy="5143182"/>
          </a:xfrm>
        </p:grpSpPr>
        <p:sp>
          <p:nvSpPr>
            <p:cNvPr id="85" name="Google Shape;85;p8"/>
            <p:cNvSpPr/>
            <p:nvPr/>
          </p:nvSpPr>
          <p:spPr>
            <a:xfrm>
              <a:off x="2842" y="390"/>
              <a:ext cx="9138317" cy="5142716"/>
            </a:xfrm>
            <a:custGeom>
              <a:rect b="b" l="l" r="r" t="t"/>
              <a:pathLst>
                <a:path extrusionOk="0" h="160735" w="285751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65000">
                  <a:srgbClr val="E4F8F9"/>
                </a:gs>
                <a:gs pos="100000">
                  <a:srgbClr val="C7EDF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flipH="1">
              <a:off x="5534049" y="2349"/>
              <a:ext cx="3607101" cy="2152776"/>
            </a:xfrm>
            <a:custGeom>
              <a:rect b="b" l="l" r="r" t="t"/>
              <a:pathLst>
                <a:path extrusionOk="0" h="33910" w="56284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94150" y="409575"/>
              <a:ext cx="2521800" cy="25221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7252150" y="3228975"/>
              <a:ext cx="1493100" cy="14934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" name="Google Shape;89;p8"/>
            <p:cNvGrpSpPr/>
            <p:nvPr/>
          </p:nvGrpSpPr>
          <p:grpSpPr>
            <a:xfrm flipH="1" rot="5400000">
              <a:off x="1182987" y="211204"/>
              <a:ext cx="3749473" cy="6115263"/>
              <a:chOff x="2597675" y="1705125"/>
              <a:chExt cx="359200" cy="571600"/>
            </a:xfrm>
          </p:grpSpPr>
          <p:sp>
            <p:nvSpPr>
              <p:cNvPr id="90" name="Google Shape;90;p8"/>
              <p:cNvSpPr/>
              <p:nvPr/>
            </p:nvSpPr>
            <p:spPr>
              <a:xfrm>
                <a:off x="2598025" y="1705125"/>
                <a:ext cx="358850" cy="571600"/>
              </a:xfrm>
              <a:custGeom>
                <a:rect b="b" l="l" r="r" t="t"/>
                <a:pathLst>
                  <a:path extrusionOk="0" h="22864" w="14354">
                    <a:moveTo>
                      <a:pt x="7154" y="1"/>
                    </a:moveTo>
                    <a:cubicBezTo>
                      <a:pt x="4545" y="1"/>
                      <a:pt x="1938" y="984"/>
                      <a:pt x="1" y="2750"/>
                    </a:cubicBezTo>
                    <a:lnTo>
                      <a:pt x="1" y="22864"/>
                    </a:lnTo>
                    <a:lnTo>
                      <a:pt x="14131" y="22864"/>
                    </a:lnTo>
                    <a:cubicBezTo>
                      <a:pt x="13838" y="22055"/>
                      <a:pt x="13377" y="21301"/>
                      <a:pt x="12791" y="20674"/>
                    </a:cubicBezTo>
                    <a:cubicBezTo>
                      <a:pt x="11885" y="19739"/>
                      <a:pt x="10671" y="19084"/>
                      <a:pt x="10030" y="17954"/>
                    </a:cubicBezTo>
                    <a:cubicBezTo>
                      <a:pt x="9193" y="16517"/>
                      <a:pt x="9458" y="14662"/>
                      <a:pt x="10169" y="13155"/>
                    </a:cubicBezTo>
                    <a:cubicBezTo>
                      <a:pt x="10881" y="11649"/>
                      <a:pt x="11982" y="10366"/>
                      <a:pt x="12861" y="8957"/>
                    </a:cubicBezTo>
                    <a:cubicBezTo>
                      <a:pt x="13712" y="7520"/>
                      <a:pt x="14354" y="5832"/>
                      <a:pt x="13963" y="4214"/>
                    </a:cubicBezTo>
                    <a:cubicBezTo>
                      <a:pt x="13447" y="1955"/>
                      <a:pt x="11132" y="546"/>
                      <a:pt x="8844" y="141"/>
                    </a:cubicBezTo>
                    <a:cubicBezTo>
                      <a:pt x="8285" y="47"/>
                      <a:pt x="7720" y="1"/>
                      <a:pt x="715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  <a:effectLst>
                <a:outerShdw blurRad="357188" rotWithShape="0" algn="bl">
                  <a:srgbClr val="C7EDF0">
                    <a:alpha val="37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8"/>
              <p:cNvSpPr/>
              <p:nvPr/>
            </p:nvSpPr>
            <p:spPr>
              <a:xfrm>
                <a:off x="2597675" y="1883900"/>
                <a:ext cx="197050" cy="392825"/>
              </a:xfrm>
              <a:custGeom>
                <a:rect b="b" l="l" r="r" t="t"/>
                <a:pathLst>
                  <a:path extrusionOk="0" h="15713" w="7882">
                    <a:moveTo>
                      <a:pt x="3114" y="0"/>
                    </a:moveTo>
                    <a:cubicBezTo>
                      <a:pt x="2037" y="0"/>
                      <a:pt x="957" y="254"/>
                      <a:pt x="1" y="732"/>
                    </a:cubicBezTo>
                    <a:lnTo>
                      <a:pt x="1" y="15713"/>
                    </a:lnTo>
                    <a:lnTo>
                      <a:pt x="7882" y="15713"/>
                    </a:lnTo>
                    <a:cubicBezTo>
                      <a:pt x="7756" y="14862"/>
                      <a:pt x="7393" y="14025"/>
                      <a:pt x="6780" y="13411"/>
                    </a:cubicBezTo>
                    <a:cubicBezTo>
                      <a:pt x="6194" y="12811"/>
                      <a:pt x="5413" y="12393"/>
                      <a:pt x="4994" y="11654"/>
                    </a:cubicBezTo>
                    <a:cubicBezTo>
                      <a:pt x="4450" y="10733"/>
                      <a:pt x="4618" y="9505"/>
                      <a:pt x="5078" y="8529"/>
                    </a:cubicBezTo>
                    <a:cubicBezTo>
                      <a:pt x="5552" y="7553"/>
                      <a:pt x="6264" y="6716"/>
                      <a:pt x="6822" y="5795"/>
                    </a:cubicBezTo>
                    <a:cubicBezTo>
                      <a:pt x="7379" y="4875"/>
                      <a:pt x="7798" y="3773"/>
                      <a:pt x="7547" y="2726"/>
                    </a:cubicBezTo>
                    <a:cubicBezTo>
                      <a:pt x="7198" y="1262"/>
                      <a:pt x="5706" y="341"/>
                      <a:pt x="4213" y="90"/>
                    </a:cubicBezTo>
                    <a:cubicBezTo>
                      <a:pt x="3851" y="30"/>
                      <a:pt x="3483" y="0"/>
                      <a:pt x="311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  <a:effectLst>
                <a:outerShdw blurRad="300038" rotWithShape="0" algn="bl">
                  <a:srgbClr val="C7EDF0">
                    <a:alpha val="42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8"/>
              <p:cNvSpPr/>
              <p:nvPr/>
            </p:nvSpPr>
            <p:spPr>
              <a:xfrm>
                <a:off x="2598025" y="2010625"/>
                <a:ext cx="90000" cy="265750"/>
              </a:xfrm>
              <a:custGeom>
                <a:rect b="b" l="l" r="r" t="t"/>
                <a:pathLst>
                  <a:path extrusionOk="0" h="10630" w="3600">
                    <a:moveTo>
                      <a:pt x="1" y="1"/>
                    </a:moveTo>
                    <a:lnTo>
                      <a:pt x="1" y="10630"/>
                    </a:lnTo>
                    <a:lnTo>
                      <a:pt x="3599" y="10630"/>
                    </a:lnTo>
                    <a:cubicBezTo>
                      <a:pt x="2902" y="9946"/>
                      <a:pt x="2023" y="9318"/>
                      <a:pt x="1716" y="8412"/>
                    </a:cubicBezTo>
                    <a:cubicBezTo>
                      <a:pt x="1423" y="7575"/>
                      <a:pt x="1674" y="6640"/>
                      <a:pt x="2051" y="5817"/>
                    </a:cubicBezTo>
                    <a:cubicBezTo>
                      <a:pt x="2414" y="4994"/>
                      <a:pt x="2902" y="4227"/>
                      <a:pt x="3111" y="3362"/>
                    </a:cubicBezTo>
                    <a:cubicBezTo>
                      <a:pt x="3320" y="2484"/>
                      <a:pt x="3181" y="1465"/>
                      <a:pt x="2470" y="894"/>
                    </a:cubicBezTo>
                    <a:cubicBezTo>
                      <a:pt x="1772" y="363"/>
                      <a:pt x="740" y="405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3" name="Google Shape;93;p8"/>
          <p:cNvSpPr/>
          <p:nvPr/>
        </p:nvSpPr>
        <p:spPr>
          <a:xfrm>
            <a:off x="713100" y="811175"/>
            <a:ext cx="7717800" cy="349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57200" rotWithShape="0" algn="bl">
              <a:schemeClr val="accent3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8"/>
          <p:cNvSpPr txBox="1"/>
          <p:nvPr>
            <p:ph type="title"/>
          </p:nvPr>
        </p:nvSpPr>
        <p:spPr>
          <a:xfrm>
            <a:off x="2139775" y="1599950"/>
            <a:ext cx="4864500" cy="17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1420" y="195"/>
            <a:ext cx="9141159" cy="5143110"/>
            <a:chOff x="0" y="390"/>
            <a:chExt cx="9141159" cy="5143110"/>
          </a:xfrm>
        </p:grpSpPr>
        <p:sp>
          <p:nvSpPr>
            <p:cNvPr id="97" name="Google Shape;97;p9"/>
            <p:cNvSpPr/>
            <p:nvPr/>
          </p:nvSpPr>
          <p:spPr>
            <a:xfrm>
              <a:off x="2842" y="390"/>
              <a:ext cx="9138317" cy="5142716"/>
            </a:xfrm>
            <a:custGeom>
              <a:rect b="b" l="l" r="r" t="t"/>
              <a:pathLst>
                <a:path extrusionOk="0" h="160735" w="285751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65000">
                  <a:srgbClr val="E4F8F9"/>
                </a:gs>
                <a:gs pos="100000">
                  <a:srgbClr val="C7EDF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 rot="10800000">
              <a:off x="5050593" y="2153066"/>
              <a:ext cx="3816979" cy="2990434"/>
            </a:xfrm>
            <a:custGeom>
              <a:rect b="b" l="l" r="r" t="t"/>
              <a:pathLst>
                <a:path extrusionOk="0" h="18486" w="23421">
                  <a:moveTo>
                    <a:pt x="10532" y="1"/>
                  </a:moveTo>
                  <a:lnTo>
                    <a:pt x="10532" y="14"/>
                  </a:lnTo>
                  <a:cubicBezTo>
                    <a:pt x="8202" y="2372"/>
                    <a:pt x="4255" y="2874"/>
                    <a:pt x="2093" y="5510"/>
                  </a:cubicBezTo>
                  <a:cubicBezTo>
                    <a:pt x="1367" y="6403"/>
                    <a:pt x="879" y="7491"/>
                    <a:pt x="558" y="8607"/>
                  </a:cubicBezTo>
                  <a:cubicBezTo>
                    <a:pt x="126" y="10141"/>
                    <a:pt x="0" y="11787"/>
                    <a:pt x="461" y="13308"/>
                  </a:cubicBezTo>
                  <a:cubicBezTo>
                    <a:pt x="1423" y="16488"/>
                    <a:pt x="4813" y="18385"/>
                    <a:pt x="8077" y="18482"/>
                  </a:cubicBezTo>
                  <a:cubicBezTo>
                    <a:pt x="8157" y="18484"/>
                    <a:pt x="8238" y="18485"/>
                    <a:pt x="8318" y="18485"/>
                  </a:cubicBezTo>
                  <a:cubicBezTo>
                    <a:pt x="12837" y="18485"/>
                    <a:pt x="17242" y="15420"/>
                    <a:pt x="18859" y="11090"/>
                  </a:cubicBezTo>
                  <a:cubicBezTo>
                    <a:pt x="19431" y="9513"/>
                    <a:pt x="19668" y="7868"/>
                    <a:pt x="20086" y="6236"/>
                  </a:cubicBezTo>
                  <a:cubicBezTo>
                    <a:pt x="20686" y="3920"/>
                    <a:pt x="21718" y="1577"/>
                    <a:pt x="2342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8999">
                  <a:srgbClr val="E4F8F9"/>
                </a:gs>
                <a:gs pos="70000">
                  <a:srgbClr val="E4F8F9"/>
                </a:gs>
                <a:gs pos="100000">
                  <a:srgbClr val="AAE3E8"/>
                </a:gs>
              </a:gsLst>
              <a:lin ang="0" scaled="0"/>
            </a:gradFill>
            <a:ln>
              <a:noFill/>
            </a:ln>
            <a:effectLst>
              <a:outerShdw blurRad="185738" rotWithShape="0" algn="bl">
                <a:srgbClr val="C7EDF0">
                  <a:alpha val="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2702277" y="2100"/>
              <a:ext cx="6308303" cy="1811644"/>
            </a:xfrm>
            <a:custGeom>
              <a:rect b="b" l="l" r="r" t="t"/>
              <a:pathLst>
                <a:path extrusionOk="0" h="8793" w="30618">
                  <a:moveTo>
                    <a:pt x="0" y="1"/>
                  </a:moveTo>
                  <a:cubicBezTo>
                    <a:pt x="84" y="1438"/>
                    <a:pt x="711" y="2832"/>
                    <a:pt x="1785" y="3823"/>
                  </a:cubicBezTo>
                  <a:cubicBezTo>
                    <a:pt x="2866" y="4840"/>
                    <a:pt x="4366" y="5405"/>
                    <a:pt x="5882" y="5405"/>
                  </a:cubicBezTo>
                  <a:cubicBezTo>
                    <a:pt x="6341" y="5405"/>
                    <a:pt x="6802" y="5353"/>
                    <a:pt x="7253" y="5246"/>
                  </a:cubicBezTo>
                  <a:cubicBezTo>
                    <a:pt x="9011" y="4855"/>
                    <a:pt x="10517" y="3683"/>
                    <a:pt x="12289" y="3335"/>
                  </a:cubicBezTo>
                  <a:cubicBezTo>
                    <a:pt x="12686" y="3256"/>
                    <a:pt x="13086" y="3220"/>
                    <a:pt x="13485" y="3220"/>
                  </a:cubicBezTo>
                  <a:cubicBezTo>
                    <a:pt x="15213" y="3220"/>
                    <a:pt x="16930" y="3901"/>
                    <a:pt x="18426" y="4785"/>
                  </a:cubicBezTo>
                  <a:cubicBezTo>
                    <a:pt x="20281" y="5859"/>
                    <a:pt x="21927" y="7226"/>
                    <a:pt x="23866" y="8133"/>
                  </a:cubicBezTo>
                  <a:cubicBezTo>
                    <a:pt x="24680" y="8510"/>
                    <a:pt x="25605" y="8792"/>
                    <a:pt x="26494" y="8792"/>
                  </a:cubicBezTo>
                  <a:cubicBezTo>
                    <a:pt x="27053" y="8792"/>
                    <a:pt x="27598" y="8681"/>
                    <a:pt x="28093" y="8412"/>
                  </a:cubicBezTo>
                  <a:cubicBezTo>
                    <a:pt x="28971" y="7924"/>
                    <a:pt x="29501" y="6975"/>
                    <a:pt x="29850" y="6055"/>
                  </a:cubicBezTo>
                  <a:cubicBezTo>
                    <a:pt x="30561" y="4116"/>
                    <a:pt x="30617" y="2065"/>
                    <a:pt x="304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8867574" y="2713747"/>
              <a:ext cx="16022" cy="13982"/>
            </a:xfrm>
            <a:custGeom>
              <a:rect b="b" l="l" r="r" t="t"/>
              <a:pathLst>
                <a:path extrusionOk="0" h="437" w="501">
                  <a:moveTo>
                    <a:pt x="347" y="1"/>
                  </a:moveTo>
                  <a:cubicBezTo>
                    <a:pt x="279" y="1"/>
                    <a:pt x="150" y="29"/>
                    <a:pt x="1" y="38"/>
                  </a:cubicBezTo>
                  <a:cubicBezTo>
                    <a:pt x="96" y="240"/>
                    <a:pt x="132" y="371"/>
                    <a:pt x="215" y="431"/>
                  </a:cubicBezTo>
                  <a:cubicBezTo>
                    <a:pt x="223" y="435"/>
                    <a:pt x="233" y="436"/>
                    <a:pt x="244" y="436"/>
                  </a:cubicBezTo>
                  <a:cubicBezTo>
                    <a:pt x="304" y="436"/>
                    <a:pt x="411" y="391"/>
                    <a:pt x="501" y="371"/>
                  </a:cubicBezTo>
                  <a:cubicBezTo>
                    <a:pt x="477" y="252"/>
                    <a:pt x="477" y="121"/>
                    <a:pt x="394" y="14"/>
                  </a:cubicBezTo>
                  <a:cubicBezTo>
                    <a:pt x="387" y="5"/>
                    <a:pt x="371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 rot="-5400000">
              <a:off x="-1511322" y="1513464"/>
              <a:ext cx="5125208" cy="2102563"/>
            </a:xfrm>
            <a:custGeom>
              <a:rect b="b" l="l" r="r" t="t"/>
              <a:pathLst>
                <a:path extrusionOk="0" h="62984" w="193240">
                  <a:moveTo>
                    <a:pt x="11681" y="0"/>
                  </a:moveTo>
                  <a:cubicBezTo>
                    <a:pt x="9716" y="6537"/>
                    <a:pt x="6025" y="12430"/>
                    <a:pt x="4299" y="19121"/>
                  </a:cubicBezTo>
                  <a:cubicBezTo>
                    <a:pt x="1" y="35719"/>
                    <a:pt x="11574" y="53769"/>
                    <a:pt x="26992" y="60257"/>
                  </a:cubicBezTo>
                  <a:cubicBezTo>
                    <a:pt x="30979" y="61935"/>
                    <a:pt x="35144" y="62668"/>
                    <a:pt x="39367" y="62668"/>
                  </a:cubicBezTo>
                  <a:cubicBezTo>
                    <a:pt x="55764" y="62668"/>
                    <a:pt x="73049" y="51616"/>
                    <a:pt x="84297" y="41874"/>
                  </a:cubicBezTo>
                  <a:cubicBezTo>
                    <a:pt x="97525" y="30420"/>
                    <a:pt x="110157" y="16431"/>
                    <a:pt x="127564" y="11490"/>
                  </a:cubicBezTo>
                  <a:cubicBezTo>
                    <a:pt x="131476" y="10379"/>
                    <a:pt x="135536" y="9850"/>
                    <a:pt x="139617" y="9850"/>
                  </a:cubicBezTo>
                  <a:cubicBezTo>
                    <a:pt x="152811" y="9850"/>
                    <a:pt x="166220" y="15374"/>
                    <a:pt x="175523" y="24586"/>
                  </a:cubicBezTo>
                  <a:cubicBezTo>
                    <a:pt x="185524" y="34480"/>
                    <a:pt x="190024" y="49030"/>
                    <a:pt x="193239" y="62984"/>
                  </a:cubicBezTo>
                  <a:lnTo>
                    <a:pt x="19323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0" rotWithShape="0" algn="bl" dir="5400000" dist="9525">
                <a:srgbClr val="C7EDF0">
                  <a:alpha val="2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395325" y="751938"/>
              <a:ext cx="2516100" cy="25161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251500" y="228050"/>
              <a:ext cx="1150200" cy="11502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9"/>
          <p:cNvSpPr txBox="1"/>
          <p:nvPr>
            <p:ph type="title"/>
          </p:nvPr>
        </p:nvSpPr>
        <p:spPr>
          <a:xfrm>
            <a:off x="722325" y="1213150"/>
            <a:ext cx="24453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idx="1" type="subTitle"/>
          </p:nvPr>
        </p:nvSpPr>
        <p:spPr>
          <a:xfrm>
            <a:off x="722325" y="2695450"/>
            <a:ext cx="24453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6" name="Google Shape;106;p9"/>
          <p:cNvSpPr txBox="1"/>
          <p:nvPr>
            <p:ph idx="2" type="body"/>
          </p:nvPr>
        </p:nvSpPr>
        <p:spPr>
          <a:xfrm>
            <a:off x="4516150" y="724075"/>
            <a:ext cx="39075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noFill/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 txBox="1"/>
          <p:nvPr>
            <p:ph type="title"/>
          </p:nvPr>
        </p:nvSpPr>
        <p:spPr>
          <a:xfrm>
            <a:off x="1123274" y="2970150"/>
            <a:ext cx="28803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9" name="Google Shape;109;p10"/>
          <p:cNvSpPr txBox="1"/>
          <p:nvPr>
            <p:ph idx="1" type="subTitle"/>
          </p:nvPr>
        </p:nvSpPr>
        <p:spPr>
          <a:xfrm>
            <a:off x="1123274" y="3467525"/>
            <a:ext cx="28803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6500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45025"/>
            <a:ext cx="77178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alanquin Dark"/>
              <a:buNone/>
              <a:defRPr b="1" sz="2800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alanquin Dark"/>
              <a:buNone/>
              <a:defRPr b="1" sz="2800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alanquin Dark"/>
              <a:buNone/>
              <a:defRPr b="1" sz="2800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alanquin Dark"/>
              <a:buNone/>
              <a:defRPr b="1" sz="2800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alanquin Dark"/>
              <a:buNone/>
              <a:defRPr b="1" sz="2800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alanquin Dark"/>
              <a:buNone/>
              <a:defRPr b="1" sz="2800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alanquin Dark"/>
              <a:buNone/>
              <a:defRPr b="1" sz="2800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alanquin Dark"/>
              <a:buNone/>
              <a:defRPr b="1" sz="2800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alanquin Dark"/>
              <a:buNone/>
              <a:defRPr b="1" sz="2800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●"/>
              <a:defRPr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○"/>
              <a:defRPr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■"/>
              <a:defRPr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●"/>
              <a:defRPr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○"/>
              <a:defRPr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■"/>
              <a:defRPr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●"/>
              <a:defRPr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○"/>
              <a:defRPr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■"/>
              <a:defRPr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princyiakov/chronic_kidney_disease_progression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spreadsheets/d/1OqWs2XmSGy0__kYzt2ADZQAwPJjCBo7Y1U2AoaJGVpQ/copy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7"/>
          <p:cNvSpPr txBox="1"/>
          <p:nvPr>
            <p:ph idx="2" type="subTitle"/>
          </p:nvPr>
        </p:nvSpPr>
        <p:spPr>
          <a:xfrm>
            <a:off x="2125950" y="1037225"/>
            <a:ext cx="22311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Predict</a:t>
            </a:r>
            <a:endParaRPr sz="4000"/>
          </a:p>
        </p:txBody>
      </p:sp>
      <p:sp>
        <p:nvSpPr>
          <p:cNvPr id="342" name="Google Shape;342;p27"/>
          <p:cNvSpPr txBox="1"/>
          <p:nvPr>
            <p:ph type="ctrTitle"/>
          </p:nvPr>
        </p:nvSpPr>
        <p:spPr>
          <a:xfrm>
            <a:off x="2125950" y="1498913"/>
            <a:ext cx="4892100" cy="19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Chronic Kidney</a:t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Disease Progression </a:t>
            </a:r>
            <a:endParaRPr sz="3800"/>
          </a:p>
        </p:txBody>
      </p:sp>
      <p:sp>
        <p:nvSpPr>
          <p:cNvPr id="343" name="Google Shape;343;p27"/>
          <p:cNvSpPr txBox="1"/>
          <p:nvPr>
            <p:ph idx="1" type="subTitle"/>
          </p:nvPr>
        </p:nvSpPr>
        <p:spPr>
          <a:xfrm>
            <a:off x="2125950" y="3365575"/>
            <a:ext cx="26334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Princy Pappachan Iakov</a:t>
            </a:r>
            <a:endParaRPr/>
          </a:p>
        </p:txBody>
      </p:sp>
      <p:cxnSp>
        <p:nvCxnSpPr>
          <p:cNvPr id="344" name="Google Shape;344;p27"/>
          <p:cNvCxnSpPr/>
          <p:nvPr/>
        </p:nvCxnSpPr>
        <p:spPr>
          <a:xfrm>
            <a:off x="4212175" y="1279013"/>
            <a:ext cx="9879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6"/>
          <p:cNvSpPr/>
          <p:nvPr/>
        </p:nvSpPr>
        <p:spPr>
          <a:xfrm>
            <a:off x="2584850" y="825300"/>
            <a:ext cx="4160400" cy="349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57200" rotWithShape="0" algn="bl">
              <a:schemeClr val="accent3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6"/>
          <p:cNvSpPr txBox="1"/>
          <p:nvPr>
            <p:ph type="ctrTitle"/>
          </p:nvPr>
        </p:nvSpPr>
        <p:spPr>
          <a:xfrm>
            <a:off x="3049500" y="1101850"/>
            <a:ext cx="3045000" cy="19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Models</a:t>
            </a:r>
            <a:r>
              <a:rPr lang="en" sz="4800"/>
              <a:t> Explored</a:t>
            </a:r>
            <a:endParaRPr sz="4600"/>
          </a:p>
        </p:txBody>
      </p:sp>
      <p:sp>
        <p:nvSpPr>
          <p:cNvPr id="451" name="Google Shape;451;p36"/>
          <p:cNvSpPr/>
          <p:nvPr/>
        </p:nvSpPr>
        <p:spPr>
          <a:xfrm>
            <a:off x="1980850" y="360038"/>
            <a:ext cx="875100" cy="87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2" name="Google Shape;452;p36"/>
          <p:cNvCxnSpPr/>
          <p:nvPr/>
        </p:nvCxnSpPr>
        <p:spPr>
          <a:xfrm>
            <a:off x="4889500" y="1652900"/>
            <a:ext cx="7692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3" name="Google Shape;453;p36"/>
          <p:cNvSpPr txBox="1"/>
          <p:nvPr>
            <p:ph idx="2" type="title"/>
          </p:nvPr>
        </p:nvSpPr>
        <p:spPr>
          <a:xfrm>
            <a:off x="2066300" y="561113"/>
            <a:ext cx="7041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4" name="Google Shape;454;p36"/>
          <p:cNvSpPr txBox="1"/>
          <p:nvPr>
            <p:ph idx="1" type="subTitle"/>
          </p:nvPr>
        </p:nvSpPr>
        <p:spPr>
          <a:xfrm>
            <a:off x="3049500" y="3062425"/>
            <a:ext cx="30450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quick summary of all the models explored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7"/>
          <p:cNvSpPr txBox="1"/>
          <p:nvPr>
            <p:ph type="title"/>
          </p:nvPr>
        </p:nvSpPr>
        <p:spPr>
          <a:xfrm>
            <a:off x="713100" y="445025"/>
            <a:ext cx="77178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</a:t>
            </a:r>
            <a:endParaRPr/>
          </a:p>
        </p:txBody>
      </p:sp>
      <p:sp>
        <p:nvSpPr>
          <p:cNvPr id="460" name="Google Shape;460;p37"/>
          <p:cNvSpPr/>
          <p:nvPr/>
        </p:nvSpPr>
        <p:spPr>
          <a:xfrm>
            <a:off x="3105600" y="2469481"/>
            <a:ext cx="2932800" cy="2932800"/>
          </a:xfrm>
          <a:prstGeom prst="arc">
            <a:avLst>
              <a:gd fmla="val 10848792" name="adj1"/>
              <a:gd fmla="val 0" name="adj2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7"/>
          <p:cNvSpPr txBox="1"/>
          <p:nvPr/>
        </p:nvSpPr>
        <p:spPr>
          <a:xfrm>
            <a:off x="1546925" y="1783170"/>
            <a:ext cx="23121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Accuracy: 0.6555555555555556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F1 Score:  0.47457627118644063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r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62" name="Google Shape;462;p37"/>
          <p:cNvSpPr txBox="1"/>
          <p:nvPr/>
        </p:nvSpPr>
        <p:spPr>
          <a:xfrm>
            <a:off x="1546900" y="1383000"/>
            <a:ext cx="231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>
                <a:latin typeface="Palanquin Dark"/>
                <a:ea typeface="Palanquin Dark"/>
                <a:cs typeface="Palanquin Dark"/>
                <a:sym typeface="Palanquin Dark"/>
              </a:rPr>
              <a:t>Random Forest</a:t>
            </a:r>
            <a:endParaRPr sz="2000">
              <a:solidFill>
                <a:srgbClr val="000000"/>
              </a:solidFill>
              <a:latin typeface="Palanquin Dark"/>
              <a:ea typeface="Palanquin Dark"/>
              <a:cs typeface="Palanquin Dark"/>
              <a:sym typeface="Palanquin Dark"/>
            </a:endParaRPr>
          </a:p>
        </p:txBody>
      </p:sp>
      <p:sp>
        <p:nvSpPr>
          <p:cNvPr id="463" name="Google Shape;463;p37"/>
          <p:cNvSpPr txBox="1"/>
          <p:nvPr/>
        </p:nvSpPr>
        <p:spPr>
          <a:xfrm>
            <a:off x="575713" y="3333632"/>
            <a:ext cx="23133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Accuracy: 0.6222222222222222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F1 Score:  0.5405405405405405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r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64" name="Google Shape;464;p37"/>
          <p:cNvSpPr txBox="1"/>
          <p:nvPr/>
        </p:nvSpPr>
        <p:spPr>
          <a:xfrm>
            <a:off x="631280" y="2928900"/>
            <a:ext cx="225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>
                <a:latin typeface="Palanquin Dark"/>
                <a:ea typeface="Palanquin Dark"/>
                <a:cs typeface="Palanquin Dark"/>
                <a:sym typeface="Palanquin Dark"/>
              </a:rPr>
              <a:t>Linear Regression</a:t>
            </a:r>
            <a:endParaRPr sz="2000">
              <a:solidFill>
                <a:srgbClr val="000000"/>
              </a:solidFill>
              <a:latin typeface="Palanquin Dark"/>
              <a:ea typeface="Palanquin Dark"/>
              <a:cs typeface="Palanquin Dark"/>
              <a:sym typeface="Palanquin Dark"/>
            </a:endParaRPr>
          </a:p>
        </p:txBody>
      </p:sp>
      <p:sp>
        <p:nvSpPr>
          <p:cNvPr id="465" name="Google Shape;465;p37"/>
          <p:cNvSpPr txBox="1"/>
          <p:nvPr/>
        </p:nvSpPr>
        <p:spPr>
          <a:xfrm>
            <a:off x="5295350" y="1783170"/>
            <a:ext cx="23133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Accuracy: 0.7111111111111111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F1 Score:  0.5806451612903225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66" name="Google Shape;466;p37"/>
          <p:cNvSpPr txBox="1"/>
          <p:nvPr/>
        </p:nvSpPr>
        <p:spPr>
          <a:xfrm>
            <a:off x="5295350" y="1383000"/>
            <a:ext cx="165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>
                <a:latin typeface="Palanquin Dark"/>
                <a:ea typeface="Palanquin Dark"/>
                <a:cs typeface="Palanquin Dark"/>
                <a:sym typeface="Palanquin Dark"/>
              </a:rPr>
              <a:t>XGBoost</a:t>
            </a:r>
            <a:endParaRPr sz="2000">
              <a:solidFill>
                <a:srgbClr val="000000"/>
              </a:solidFill>
              <a:latin typeface="Palanquin Dark"/>
              <a:ea typeface="Palanquin Dark"/>
              <a:cs typeface="Palanquin Dark"/>
              <a:sym typeface="Palanquin Dark"/>
            </a:endParaRPr>
          </a:p>
        </p:txBody>
      </p:sp>
      <p:sp>
        <p:nvSpPr>
          <p:cNvPr id="467" name="Google Shape;467;p37"/>
          <p:cNvSpPr txBox="1"/>
          <p:nvPr/>
        </p:nvSpPr>
        <p:spPr>
          <a:xfrm>
            <a:off x="6254999" y="3333632"/>
            <a:ext cx="23133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Accuracy: 0.6555555555555556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F1 Score:  0.5507246376811593</a:t>
            </a:r>
            <a:endParaRPr sz="1050">
              <a:highlight>
                <a:srgbClr val="FFFFFF"/>
              </a:highlight>
            </a:endParaRPr>
          </a:p>
          <a:p>
            <a:pPr indent="0" lvl="0" marL="101600" marR="1016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68" name="Google Shape;468;p37"/>
          <p:cNvSpPr txBox="1"/>
          <p:nvPr/>
        </p:nvSpPr>
        <p:spPr>
          <a:xfrm>
            <a:off x="6254988" y="2928900"/>
            <a:ext cx="165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>
                <a:latin typeface="Palanquin Dark"/>
                <a:ea typeface="Palanquin Dark"/>
                <a:cs typeface="Palanquin Dark"/>
                <a:sym typeface="Palanquin Dark"/>
              </a:rPr>
              <a:t>KNN</a:t>
            </a:r>
            <a:endParaRPr sz="2000">
              <a:solidFill>
                <a:srgbClr val="000000"/>
              </a:solidFill>
              <a:latin typeface="Palanquin Dark"/>
              <a:ea typeface="Palanquin Dark"/>
              <a:cs typeface="Palanquin Dark"/>
              <a:sym typeface="Palanquin Dark"/>
            </a:endParaRPr>
          </a:p>
        </p:txBody>
      </p:sp>
      <p:grpSp>
        <p:nvGrpSpPr>
          <p:cNvPr id="469" name="Google Shape;469;p37"/>
          <p:cNvGrpSpPr/>
          <p:nvPr/>
        </p:nvGrpSpPr>
        <p:grpSpPr>
          <a:xfrm>
            <a:off x="3041988" y="2528188"/>
            <a:ext cx="3060025" cy="1161163"/>
            <a:chOff x="3096575" y="2905863"/>
            <a:chExt cx="3060025" cy="1161163"/>
          </a:xfrm>
        </p:grpSpPr>
        <p:sp>
          <p:nvSpPr>
            <p:cNvPr id="470" name="Google Shape;470;p37"/>
            <p:cNvSpPr/>
            <p:nvPr/>
          </p:nvSpPr>
          <p:spPr>
            <a:xfrm>
              <a:off x="3096575" y="3857625"/>
              <a:ext cx="209400" cy="209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5947200" y="3857625"/>
              <a:ext cx="209400" cy="209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3862950" y="2905863"/>
              <a:ext cx="209400" cy="209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5201775" y="2905863"/>
              <a:ext cx="209400" cy="209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4" name="Google Shape;474;p37"/>
          <p:cNvSpPr/>
          <p:nvPr/>
        </p:nvSpPr>
        <p:spPr>
          <a:xfrm>
            <a:off x="3854258" y="3168611"/>
            <a:ext cx="1435500" cy="1435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5" name="Google Shape;475;p37"/>
          <p:cNvGrpSpPr/>
          <p:nvPr/>
        </p:nvGrpSpPr>
        <p:grpSpPr>
          <a:xfrm>
            <a:off x="4359986" y="3693573"/>
            <a:ext cx="354401" cy="484615"/>
            <a:chOff x="5808150" y="1988775"/>
            <a:chExt cx="276250" cy="377750"/>
          </a:xfrm>
        </p:grpSpPr>
        <p:sp>
          <p:nvSpPr>
            <p:cNvPr id="476" name="Google Shape;476;p37"/>
            <p:cNvSpPr/>
            <p:nvPr/>
          </p:nvSpPr>
          <p:spPr>
            <a:xfrm>
              <a:off x="5808150" y="1988775"/>
              <a:ext cx="276250" cy="377750"/>
            </a:xfrm>
            <a:custGeom>
              <a:rect b="b" l="l" r="r" t="t"/>
              <a:pathLst>
                <a:path extrusionOk="0" h="15110" w="11050">
                  <a:moveTo>
                    <a:pt x="7573" y="988"/>
                  </a:moveTo>
                  <a:lnTo>
                    <a:pt x="7573" y="2298"/>
                  </a:lnTo>
                  <a:lnTo>
                    <a:pt x="2287" y="2298"/>
                  </a:lnTo>
                  <a:lnTo>
                    <a:pt x="2287" y="988"/>
                  </a:lnTo>
                  <a:close/>
                  <a:moveTo>
                    <a:pt x="10073" y="4715"/>
                  </a:moveTo>
                  <a:lnTo>
                    <a:pt x="10073" y="5870"/>
                  </a:lnTo>
                  <a:lnTo>
                    <a:pt x="9859" y="5870"/>
                  </a:lnTo>
                  <a:lnTo>
                    <a:pt x="9859" y="4715"/>
                  </a:lnTo>
                  <a:close/>
                  <a:moveTo>
                    <a:pt x="8895" y="3286"/>
                  </a:moveTo>
                  <a:lnTo>
                    <a:pt x="8895" y="11835"/>
                  </a:lnTo>
                  <a:lnTo>
                    <a:pt x="989" y="11835"/>
                  </a:lnTo>
                  <a:lnTo>
                    <a:pt x="989" y="3286"/>
                  </a:lnTo>
                  <a:close/>
                  <a:moveTo>
                    <a:pt x="7573" y="12823"/>
                  </a:moveTo>
                  <a:lnTo>
                    <a:pt x="7573" y="14133"/>
                  </a:lnTo>
                  <a:lnTo>
                    <a:pt x="2287" y="14133"/>
                  </a:lnTo>
                  <a:lnTo>
                    <a:pt x="2287" y="12823"/>
                  </a:lnTo>
                  <a:close/>
                  <a:moveTo>
                    <a:pt x="1787" y="0"/>
                  </a:moveTo>
                  <a:cubicBezTo>
                    <a:pt x="1501" y="0"/>
                    <a:pt x="1287" y="214"/>
                    <a:pt x="1287" y="500"/>
                  </a:cubicBezTo>
                  <a:lnTo>
                    <a:pt x="1287" y="2298"/>
                  </a:lnTo>
                  <a:lnTo>
                    <a:pt x="489" y="2298"/>
                  </a:lnTo>
                  <a:cubicBezTo>
                    <a:pt x="203" y="2298"/>
                    <a:pt x="1" y="2500"/>
                    <a:pt x="1" y="2786"/>
                  </a:cubicBezTo>
                  <a:lnTo>
                    <a:pt x="1" y="12323"/>
                  </a:lnTo>
                  <a:cubicBezTo>
                    <a:pt x="1" y="12609"/>
                    <a:pt x="203" y="12823"/>
                    <a:pt x="489" y="12823"/>
                  </a:cubicBezTo>
                  <a:lnTo>
                    <a:pt x="1287" y="12823"/>
                  </a:lnTo>
                  <a:lnTo>
                    <a:pt x="1287" y="14621"/>
                  </a:lnTo>
                  <a:cubicBezTo>
                    <a:pt x="1287" y="14907"/>
                    <a:pt x="1501" y="15109"/>
                    <a:pt x="1787" y="15109"/>
                  </a:cubicBezTo>
                  <a:lnTo>
                    <a:pt x="8049" y="15109"/>
                  </a:lnTo>
                  <a:cubicBezTo>
                    <a:pt x="8335" y="15109"/>
                    <a:pt x="8537" y="14907"/>
                    <a:pt x="8537" y="14621"/>
                  </a:cubicBezTo>
                  <a:lnTo>
                    <a:pt x="8537" y="12823"/>
                  </a:lnTo>
                  <a:lnTo>
                    <a:pt x="9371" y="12823"/>
                  </a:lnTo>
                  <a:cubicBezTo>
                    <a:pt x="9657" y="12823"/>
                    <a:pt x="9859" y="12609"/>
                    <a:pt x="9859" y="12323"/>
                  </a:cubicBezTo>
                  <a:lnTo>
                    <a:pt x="9859" y="11394"/>
                  </a:lnTo>
                  <a:lnTo>
                    <a:pt x="10073" y="11394"/>
                  </a:lnTo>
                  <a:cubicBezTo>
                    <a:pt x="10359" y="11394"/>
                    <a:pt x="10562" y="11180"/>
                    <a:pt x="10562" y="10894"/>
                  </a:cubicBezTo>
                  <a:lnTo>
                    <a:pt x="10562" y="8751"/>
                  </a:lnTo>
                  <a:cubicBezTo>
                    <a:pt x="10562" y="8477"/>
                    <a:pt x="10359" y="8263"/>
                    <a:pt x="10073" y="8263"/>
                  </a:cubicBezTo>
                  <a:lnTo>
                    <a:pt x="9859" y="8263"/>
                  </a:lnTo>
                  <a:lnTo>
                    <a:pt x="9859" y="6858"/>
                  </a:lnTo>
                  <a:lnTo>
                    <a:pt x="10562" y="6858"/>
                  </a:lnTo>
                  <a:cubicBezTo>
                    <a:pt x="10847" y="6858"/>
                    <a:pt x="11050" y="6644"/>
                    <a:pt x="11050" y="6358"/>
                  </a:cubicBezTo>
                  <a:lnTo>
                    <a:pt x="11050" y="4215"/>
                  </a:lnTo>
                  <a:cubicBezTo>
                    <a:pt x="11038" y="3953"/>
                    <a:pt x="10835" y="3727"/>
                    <a:pt x="10562" y="3727"/>
                  </a:cubicBezTo>
                  <a:lnTo>
                    <a:pt x="9859" y="3727"/>
                  </a:lnTo>
                  <a:lnTo>
                    <a:pt x="9859" y="2786"/>
                  </a:lnTo>
                  <a:cubicBezTo>
                    <a:pt x="9859" y="2512"/>
                    <a:pt x="9657" y="2298"/>
                    <a:pt x="9371" y="2298"/>
                  </a:cubicBezTo>
                  <a:lnTo>
                    <a:pt x="8537" y="2298"/>
                  </a:lnTo>
                  <a:lnTo>
                    <a:pt x="8537" y="500"/>
                  </a:lnTo>
                  <a:cubicBezTo>
                    <a:pt x="8537" y="214"/>
                    <a:pt x="8335" y="0"/>
                    <a:pt x="8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5848625" y="2125100"/>
              <a:ext cx="162550" cy="102125"/>
            </a:xfrm>
            <a:custGeom>
              <a:rect b="b" l="l" r="r" t="t"/>
              <a:pathLst>
                <a:path extrusionOk="0" h="4085" w="6502">
                  <a:moveTo>
                    <a:pt x="3239" y="0"/>
                  </a:moveTo>
                  <a:cubicBezTo>
                    <a:pt x="3037" y="0"/>
                    <a:pt x="2858" y="119"/>
                    <a:pt x="2763" y="298"/>
                  </a:cubicBezTo>
                  <a:lnTo>
                    <a:pt x="1989" y="2060"/>
                  </a:lnTo>
                  <a:lnTo>
                    <a:pt x="1501" y="1560"/>
                  </a:lnTo>
                  <a:cubicBezTo>
                    <a:pt x="1430" y="1465"/>
                    <a:pt x="1287" y="1417"/>
                    <a:pt x="1156" y="1417"/>
                  </a:cubicBezTo>
                  <a:lnTo>
                    <a:pt x="489" y="1417"/>
                  </a:lnTo>
                  <a:cubicBezTo>
                    <a:pt x="203" y="1417"/>
                    <a:pt x="1" y="1619"/>
                    <a:pt x="1" y="1905"/>
                  </a:cubicBezTo>
                  <a:cubicBezTo>
                    <a:pt x="13" y="2179"/>
                    <a:pt x="227" y="2381"/>
                    <a:pt x="501" y="2381"/>
                  </a:cubicBezTo>
                  <a:lnTo>
                    <a:pt x="965" y="2381"/>
                  </a:lnTo>
                  <a:lnTo>
                    <a:pt x="1811" y="3227"/>
                  </a:lnTo>
                  <a:cubicBezTo>
                    <a:pt x="1910" y="3326"/>
                    <a:pt x="2042" y="3376"/>
                    <a:pt x="2173" y="3376"/>
                  </a:cubicBezTo>
                  <a:cubicBezTo>
                    <a:pt x="2199" y="3376"/>
                    <a:pt x="2225" y="3374"/>
                    <a:pt x="2251" y="3370"/>
                  </a:cubicBezTo>
                  <a:cubicBezTo>
                    <a:pt x="2406" y="3334"/>
                    <a:pt x="2549" y="3227"/>
                    <a:pt x="2608" y="3084"/>
                  </a:cubicBezTo>
                  <a:lnTo>
                    <a:pt x="3168" y="1822"/>
                  </a:lnTo>
                  <a:lnTo>
                    <a:pt x="3835" y="3751"/>
                  </a:lnTo>
                  <a:cubicBezTo>
                    <a:pt x="3894" y="3929"/>
                    <a:pt x="4061" y="4060"/>
                    <a:pt x="4251" y="4084"/>
                  </a:cubicBezTo>
                  <a:lnTo>
                    <a:pt x="4299" y="4084"/>
                  </a:lnTo>
                  <a:cubicBezTo>
                    <a:pt x="4478" y="4084"/>
                    <a:pt x="4644" y="3977"/>
                    <a:pt x="4716" y="3846"/>
                  </a:cubicBezTo>
                  <a:lnTo>
                    <a:pt x="5466" y="2536"/>
                  </a:lnTo>
                  <a:lnTo>
                    <a:pt x="6014" y="2536"/>
                  </a:lnTo>
                  <a:cubicBezTo>
                    <a:pt x="6299" y="2536"/>
                    <a:pt x="6502" y="2322"/>
                    <a:pt x="6502" y="2036"/>
                  </a:cubicBezTo>
                  <a:cubicBezTo>
                    <a:pt x="6502" y="1750"/>
                    <a:pt x="6287" y="1548"/>
                    <a:pt x="6014" y="1548"/>
                  </a:cubicBezTo>
                  <a:lnTo>
                    <a:pt x="5168" y="1548"/>
                  </a:lnTo>
                  <a:cubicBezTo>
                    <a:pt x="4990" y="1548"/>
                    <a:pt x="4823" y="1655"/>
                    <a:pt x="4752" y="1786"/>
                  </a:cubicBezTo>
                  <a:lnTo>
                    <a:pt x="4394" y="2429"/>
                  </a:lnTo>
                  <a:lnTo>
                    <a:pt x="3680" y="322"/>
                  </a:lnTo>
                  <a:cubicBezTo>
                    <a:pt x="3609" y="155"/>
                    <a:pt x="3442" y="12"/>
                    <a:pt x="3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8"/>
          <p:cNvSpPr txBox="1"/>
          <p:nvPr>
            <p:ph type="title"/>
          </p:nvPr>
        </p:nvSpPr>
        <p:spPr>
          <a:xfrm>
            <a:off x="640000" y="480775"/>
            <a:ext cx="3034800" cy="10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Kaplan-Meier Estimate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Insights for gender</a:t>
            </a:r>
            <a:endParaRPr sz="2200"/>
          </a:p>
        </p:txBody>
      </p:sp>
      <p:sp>
        <p:nvSpPr>
          <p:cNvPr id="483" name="Google Shape;483;p38"/>
          <p:cNvSpPr txBox="1"/>
          <p:nvPr/>
        </p:nvSpPr>
        <p:spPr>
          <a:xfrm>
            <a:off x="962448" y="2008324"/>
            <a:ext cx="22083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rPr>
              <a:t>Female vs Male </a:t>
            </a:r>
            <a:endParaRPr sz="2000">
              <a:solidFill>
                <a:schemeClr val="dk1"/>
              </a:solidFill>
              <a:latin typeface="Palanquin Dark"/>
              <a:ea typeface="Palanquin Dark"/>
              <a:cs typeface="Palanquin Dark"/>
              <a:sym typeface="Palanquin Dark"/>
            </a:endParaRPr>
          </a:p>
        </p:txBody>
      </p:sp>
      <p:sp>
        <p:nvSpPr>
          <p:cNvPr id="484" name="Google Shape;484;p38"/>
          <p:cNvSpPr txBox="1"/>
          <p:nvPr/>
        </p:nvSpPr>
        <p:spPr>
          <a:xfrm>
            <a:off x="962448" y="2569764"/>
            <a:ext cx="22083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Males have higher possibility to progress compared to female </a:t>
            </a:r>
            <a:endParaRPr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85" name="Google Shape;485;p38"/>
          <p:cNvSpPr/>
          <p:nvPr/>
        </p:nvSpPr>
        <p:spPr>
          <a:xfrm>
            <a:off x="600125" y="2097602"/>
            <a:ext cx="217800" cy="2178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6" name="Google Shape;48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5273" y="1639075"/>
            <a:ext cx="5676329" cy="2592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9"/>
          <p:cNvSpPr txBox="1"/>
          <p:nvPr>
            <p:ph type="title"/>
          </p:nvPr>
        </p:nvSpPr>
        <p:spPr>
          <a:xfrm>
            <a:off x="640000" y="480775"/>
            <a:ext cx="3034800" cy="10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Kaplan-Meier Estimate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Insights for Race</a:t>
            </a:r>
            <a:endParaRPr sz="2200"/>
          </a:p>
        </p:txBody>
      </p:sp>
      <p:sp>
        <p:nvSpPr>
          <p:cNvPr id="492" name="Google Shape;492;p39"/>
          <p:cNvSpPr txBox="1"/>
          <p:nvPr/>
        </p:nvSpPr>
        <p:spPr>
          <a:xfrm>
            <a:off x="935873" y="1998264"/>
            <a:ext cx="22083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Hispanics have the highest possibility of progressing </a:t>
            </a:r>
            <a:endParaRPr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93" name="Google Shape;493;p39"/>
          <p:cNvSpPr/>
          <p:nvPr/>
        </p:nvSpPr>
        <p:spPr>
          <a:xfrm>
            <a:off x="600125" y="2097602"/>
            <a:ext cx="217800" cy="2178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4" name="Google Shape;49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3148" y="1639075"/>
            <a:ext cx="5668453" cy="2431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0"/>
          <p:cNvSpPr/>
          <p:nvPr/>
        </p:nvSpPr>
        <p:spPr>
          <a:xfrm>
            <a:off x="3284438" y="1631500"/>
            <a:ext cx="2607900" cy="2607900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40"/>
          <p:cNvSpPr/>
          <p:nvPr/>
        </p:nvSpPr>
        <p:spPr>
          <a:xfrm>
            <a:off x="3151625" y="1728013"/>
            <a:ext cx="875100" cy="87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0"/>
          <p:cNvSpPr/>
          <p:nvPr/>
        </p:nvSpPr>
        <p:spPr>
          <a:xfrm>
            <a:off x="5150050" y="1728013"/>
            <a:ext cx="875100" cy="87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0"/>
          <p:cNvSpPr/>
          <p:nvPr/>
        </p:nvSpPr>
        <p:spPr>
          <a:xfrm>
            <a:off x="3151625" y="3267788"/>
            <a:ext cx="875100" cy="87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0"/>
          <p:cNvSpPr/>
          <p:nvPr/>
        </p:nvSpPr>
        <p:spPr>
          <a:xfrm>
            <a:off x="5150050" y="3267788"/>
            <a:ext cx="875100" cy="87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0"/>
          <p:cNvSpPr txBox="1"/>
          <p:nvPr>
            <p:ph type="title"/>
          </p:nvPr>
        </p:nvSpPr>
        <p:spPr>
          <a:xfrm>
            <a:off x="713100" y="445025"/>
            <a:ext cx="77178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COX MODEL SUMMARY</a:t>
            </a:r>
            <a:endParaRPr/>
          </a:p>
        </p:txBody>
      </p:sp>
      <p:sp>
        <p:nvSpPr>
          <p:cNvPr id="505" name="Google Shape;505;p40"/>
          <p:cNvSpPr txBox="1"/>
          <p:nvPr/>
        </p:nvSpPr>
        <p:spPr>
          <a:xfrm>
            <a:off x="792163" y="1651110"/>
            <a:ext cx="2063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rPr>
              <a:t>RACE</a:t>
            </a:r>
            <a:endParaRPr sz="2000">
              <a:solidFill>
                <a:schemeClr val="dk1"/>
              </a:solidFill>
              <a:latin typeface="Palanquin Dark"/>
              <a:ea typeface="Palanquin Dark"/>
              <a:cs typeface="Palanquin Dark"/>
              <a:sym typeface="Palanquin Dark"/>
            </a:endParaRPr>
          </a:p>
        </p:txBody>
      </p:sp>
      <p:sp>
        <p:nvSpPr>
          <p:cNvPr id="506" name="Google Shape;506;p40"/>
          <p:cNvSpPr txBox="1"/>
          <p:nvPr/>
        </p:nvSpPr>
        <p:spPr>
          <a:xfrm>
            <a:off x="792163" y="3190885"/>
            <a:ext cx="2063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rPr>
              <a:t>Gender</a:t>
            </a:r>
            <a:endParaRPr sz="2000">
              <a:solidFill>
                <a:schemeClr val="dk1"/>
              </a:solidFill>
              <a:latin typeface="Palanquin Dark"/>
              <a:ea typeface="Palanquin Dark"/>
              <a:cs typeface="Palanquin Dark"/>
              <a:sym typeface="Palanquin Dark"/>
            </a:endParaRPr>
          </a:p>
        </p:txBody>
      </p:sp>
      <p:sp>
        <p:nvSpPr>
          <p:cNvPr id="507" name="Google Shape;507;p40"/>
          <p:cNvSpPr txBox="1"/>
          <p:nvPr/>
        </p:nvSpPr>
        <p:spPr>
          <a:xfrm>
            <a:off x="791175" y="3582166"/>
            <a:ext cx="20655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Males have 59% higher chances of progression</a:t>
            </a:r>
            <a:endParaRPr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08" name="Google Shape;508;p40"/>
          <p:cNvSpPr txBox="1"/>
          <p:nvPr/>
        </p:nvSpPr>
        <p:spPr>
          <a:xfrm>
            <a:off x="6269828" y="1651100"/>
            <a:ext cx="25152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rPr>
              <a:t>CREATINE &amp; GLUCOSE</a:t>
            </a:r>
            <a:endParaRPr>
              <a:solidFill>
                <a:schemeClr val="dk1"/>
              </a:solidFill>
              <a:latin typeface="Palanquin Dark"/>
              <a:ea typeface="Palanquin Dark"/>
              <a:cs typeface="Palanquin Dark"/>
              <a:sym typeface="Palanquin Dark"/>
            </a:endParaRPr>
          </a:p>
        </p:txBody>
      </p:sp>
      <p:sp>
        <p:nvSpPr>
          <p:cNvPr id="509" name="Google Shape;509;p40"/>
          <p:cNvSpPr txBox="1"/>
          <p:nvPr/>
        </p:nvSpPr>
        <p:spPr>
          <a:xfrm>
            <a:off x="6268825" y="2042391"/>
            <a:ext cx="20655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Higher creatine and glucose leads to 7% and 8% increased risk respectively</a:t>
            </a:r>
            <a:endParaRPr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10" name="Google Shape;510;p40"/>
          <p:cNvSpPr txBox="1"/>
          <p:nvPr/>
        </p:nvSpPr>
        <p:spPr>
          <a:xfrm>
            <a:off x="6269813" y="3190885"/>
            <a:ext cx="2063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rPr>
              <a:t>BP &amp; HGB</a:t>
            </a:r>
            <a:endParaRPr sz="2000">
              <a:solidFill>
                <a:schemeClr val="dk1"/>
              </a:solidFill>
              <a:latin typeface="Palanquin Dark"/>
              <a:ea typeface="Palanquin Dark"/>
              <a:cs typeface="Palanquin Dark"/>
              <a:sym typeface="Palanquin Dark"/>
            </a:endParaRPr>
          </a:p>
        </p:txBody>
      </p:sp>
      <p:sp>
        <p:nvSpPr>
          <p:cNvPr id="511" name="Google Shape;511;p40"/>
          <p:cNvSpPr txBox="1"/>
          <p:nvPr/>
        </p:nvSpPr>
        <p:spPr>
          <a:xfrm>
            <a:off x="6268825" y="3582166"/>
            <a:ext cx="20655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Higher systolic BP leads to 2% higher risk of progression while higher HGB reduces the risk by 3%</a:t>
            </a:r>
            <a:endParaRPr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512" name="Google Shape;512;p40"/>
          <p:cNvGrpSpPr/>
          <p:nvPr/>
        </p:nvGrpSpPr>
        <p:grpSpPr>
          <a:xfrm>
            <a:off x="4218040" y="2565114"/>
            <a:ext cx="740695" cy="740672"/>
            <a:chOff x="2449375" y="631975"/>
            <a:chExt cx="697125" cy="695075"/>
          </a:xfrm>
        </p:grpSpPr>
        <p:sp>
          <p:nvSpPr>
            <p:cNvPr id="513" name="Google Shape;513;p40"/>
            <p:cNvSpPr/>
            <p:nvPr/>
          </p:nvSpPr>
          <p:spPr>
            <a:xfrm>
              <a:off x="2449375" y="631975"/>
              <a:ext cx="697125" cy="695075"/>
            </a:xfrm>
            <a:custGeom>
              <a:rect b="b" l="l" r="r" t="t"/>
              <a:pathLst>
                <a:path extrusionOk="0" h="27803" w="27885">
                  <a:moveTo>
                    <a:pt x="9847" y="1628"/>
                  </a:moveTo>
                  <a:cubicBezTo>
                    <a:pt x="10308" y="1628"/>
                    <a:pt x="10715" y="2008"/>
                    <a:pt x="10715" y="2442"/>
                  </a:cubicBezTo>
                  <a:cubicBezTo>
                    <a:pt x="10715" y="2876"/>
                    <a:pt x="11095" y="3256"/>
                    <a:pt x="11529" y="3256"/>
                  </a:cubicBezTo>
                  <a:lnTo>
                    <a:pt x="12342" y="3256"/>
                  </a:lnTo>
                  <a:lnTo>
                    <a:pt x="12342" y="4964"/>
                  </a:lnTo>
                  <a:lnTo>
                    <a:pt x="7406" y="4964"/>
                  </a:lnTo>
                  <a:lnTo>
                    <a:pt x="7406" y="3256"/>
                  </a:lnTo>
                  <a:lnTo>
                    <a:pt x="8219" y="3256"/>
                  </a:lnTo>
                  <a:cubicBezTo>
                    <a:pt x="8653" y="3256"/>
                    <a:pt x="9033" y="2876"/>
                    <a:pt x="9033" y="2442"/>
                  </a:cubicBezTo>
                  <a:cubicBezTo>
                    <a:pt x="9033" y="2008"/>
                    <a:pt x="9386" y="1628"/>
                    <a:pt x="9847" y="1628"/>
                  </a:cubicBezTo>
                  <a:close/>
                  <a:moveTo>
                    <a:pt x="23785" y="9921"/>
                  </a:moveTo>
                  <a:cubicBezTo>
                    <a:pt x="23999" y="9921"/>
                    <a:pt x="24209" y="9996"/>
                    <a:pt x="24358" y="10145"/>
                  </a:cubicBezTo>
                  <a:cubicBezTo>
                    <a:pt x="24657" y="10443"/>
                    <a:pt x="24657" y="10986"/>
                    <a:pt x="24358" y="11284"/>
                  </a:cubicBezTo>
                  <a:lnTo>
                    <a:pt x="20832" y="14810"/>
                  </a:lnTo>
                  <a:lnTo>
                    <a:pt x="19666" y="13671"/>
                  </a:lnTo>
                  <a:lnTo>
                    <a:pt x="23192" y="10145"/>
                  </a:lnTo>
                  <a:cubicBezTo>
                    <a:pt x="23355" y="9996"/>
                    <a:pt x="23572" y="9921"/>
                    <a:pt x="23785" y="9921"/>
                  </a:cubicBezTo>
                  <a:close/>
                  <a:moveTo>
                    <a:pt x="18527" y="14810"/>
                  </a:moveTo>
                  <a:lnTo>
                    <a:pt x="19666" y="15977"/>
                  </a:lnTo>
                  <a:lnTo>
                    <a:pt x="15814" y="19828"/>
                  </a:lnTo>
                  <a:lnTo>
                    <a:pt x="13834" y="20615"/>
                  </a:lnTo>
                  <a:lnTo>
                    <a:pt x="13834" y="20615"/>
                  </a:lnTo>
                  <a:lnTo>
                    <a:pt x="14648" y="18689"/>
                  </a:lnTo>
                  <a:lnTo>
                    <a:pt x="18527" y="14810"/>
                  </a:lnTo>
                  <a:close/>
                  <a:moveTo>
                    <a:pt x="18038" y="4883"/>
                  </a:moveTo>
                  <a:lnTo>
                    <a:pt x="18038" y="12993"/>
                  </a:lnTo>
                  <a:lnTo>
                    <a:pt x="13400" y="17631"/>
                  </a:lnTo>
                  <a:cubicBezTo>
                    <a:pt x="13346" y="17713"/>
                    <a:pt x="13265" y="17794"/>
                    <a:pt x="13237" y="17902"/>
                  </a:cubicBezTo>
                  <a:lnTo>
                    <a:pt x="11664" y="21645"/>
                  </a:lnTo>
                  <a:lnTo>
                    <a:pt x="10118" y="23164"/>
                  </a:lnTo>
                  <a:cubicBezTo>
                    <a:pt x="9766" y="23463"/>
                    <a:pt x="9766" y="23978"/>
                    <a:pt x="10064" y="24304"/>
                  </a:cubicBezTo>
                  <a:cubicBezTo>
                    <a:pt x="10233" y="24487"/>
                    <a:pt x="10447" y="24575"/>
                    <a:pt x="10663" y="24575"/>
                  </a:cubicBezTo>
                  <a:cubicBezTo>
                    <a:pt x="10861" y="24575"/>
                    <a:pt x="11061" y="24501"/>
                    <a:pt x="11230" y="24358"/>
                  </a:cubicBezTo>
                  <a:lnTo>
                    <a:pt x="12776" y="22812"/>
                  </a:lnTo>
                  <a:lnTo>
                    <a:pt x="16574" y="21293"/>
                  </a:lnTo>
                  <a:cubicBezTo>
                    <a:pt x="16682" y="21266"/>
                    <a:pt x="16791" y="21184"/>
                    <a:pt x="16845" y="21130"/>
                  </a:cubicBezTo>
                  <a:lnTo>
                    <a:pt x="18038" y="19937"/>
                  </a:lnTo>
                  <a:lnTo>
                    <a:pt x="18038" y="26202"/>
                  </a:lnTo>
                  <a:lnTo>
                    <a:pt x="1656" y="26202"/>
                  </a:lnTo>
                  <a:lnTo>
                    <a:pt x="1656" y="4883"/>
                  </a:lnTo>
                  <a:lnTo>
                    <a:pt x="5778" y="4883"/>
                  </a:lnTo>
                  <a:lnTo>
                    <a:pt x="5778" y="5778"/>
                  </a:lnTo>
                  <a:cubicBezTo>
                    <a:pt x="5778" y="6212"/>
                    <a:pt x="6158" y="6592"/>
                    <a:pt x="6592" y="6592"/>
                  </a:cubicBezTo>
                  <a:lnTo>
                    <a:pt x="13156" y="6592"/>
                  </a:lnTo>
                  <a:cubicBezTo>
                    <a:pt x="13590" y="6592"/>
                    <a:pt x="13970" y="6212"/>
                    <a:pt x="13970" y="5778"/>
                  </a:cubicBezTo>
                  <a:lnTo>
                    <a:pt x="13970" y="4883"/>
                  </a:lnTo>
                  <a:close/>
                  <a:moveTo>
                    <a:pt x="9847" y="1"/>
                  </a:moveTo>
                  <a:cubicBezTo>
                    <a:pt x="8789" y="1"/>
                    <a:pt x="7867" y="679"/>
                    <a:pt x="7541" y="1628"/>
                  </a:cubicBezTo>
                  <a:lnTo>
                    <a:pt x="6592" y="1628"/>
                  </a:lnTo>
                  <a:cubicBezTo>
                    <a:pt x="6131" y="1628"/>
                    <a:pt x="5778" y="2008"/>
                    <a:pt x="5778" y="2442"/>
                  </a:cubicBezTo>
                  <a:lnTo>
                    <a:pt x="5778" y="3256"/>
                  </a:lnTo>
                  <a:lnTo>
                    <a:pt x="815" y="3256"/>
                  </a:lnTo>
                  <a:cubicBezTo>
                    <a:pt x="381" y="3256"/>
                    <a:pt x="1" y="3635"/>
                    <a:pt x="1" y="4069"/>
                  </a:cubicBezTo>
                  <a:lnTo>
                    <a:pt x="1" y="26962"/>
                  </a:lnTo>
                  <a:cubicBezTo>
                    <a:pt x="1" y="27423"/>
                    <a:pt x="381" y="27803"/>
                    <a:pt x="815" y="27803"/>
                  </a:cubicBezTo>
                  <a:lnTo>
                    <a:pt x="18825" y="27803"/>
                  </a:lnTo>
                  <a:cubicBezTo>
                    <a:pt x="19259" y="27803"/>
                    <a:pt x="19639" y="27423"/>
                    <a:pt x="19639" y="26989"/>
                  </a:cubicBezTo>
                  <a:lnTo>
                    <a:pt x="19639" y="18282"/>
                  </a:lnTo>
                  <a:lnTo>
                    <a:pt x="25497" y="12423"/>
                  </a:lnTo>
                  <a:cubicBezTo>
                    <a:pt x="26284" y="11637"/>
                    <a:pt x="26420" y="10525"/>
                    <a:pt x="25986" y="9603"/>
                  </a:cubicBezTo>
                  <a:lnTo>
                    <a:pt x="27586" y="8002"/>
                  </a:lnTo>
                  <a:cubicBezTo>
                    <a:pt x="27884" y="7704"/>
                    <a:pt x="27884" y="7161"/>
                    <a:pt x="27586" y="6863"/>
                  </a:cubicBezTo>
                  <a:cubicBezTo>
                    <a:pt x="27423" y="6700"/>
                    <a:pt x="27206" y="6619"/>
                    <a:pt x="26993" y="6619"/>
                  </a:cubicBezTo>
                  <a:cubicBezTo>
                    <a:pt x="26779" y="6619"/>
                    <a:pt x="26569" y="6700"/>
                    <a:pt x="26420" y="6863"/>
                  </a:cubicBezTo>
                  <a:lnTo>
                    <a:pt x="24792" y="8490"/>
                  </a:lnTo>
                  <a:cubicBezTo>
                    <a:pt x="24482" y="8345"/>
                    <a:pt x="24138" y="8272"/>
                    <a:pt x="23789" y="8272"/>
                  </a:cubicBezTo>
                  <a:cubicBezTo>
                    <a:pt x="23162" y="8272"/>
                    <a:pt x="22523" y="8508"/>
                    <a:pt x="22053" y="8979"/>
                  </a:cubicBezTo>
                  <a:lnTo>
                    <a:pt x="19639" y="11393"/>
                  </a:lnTo>
                  <a:lnTo>
                    <a:pt x="19639" y="4069"/>
                  </a:lnTo>
                  <a:cubicBezTo>
                    <a:pt x="19639" y="3635"/>
                    <a:pt x="19259" y="3256"/>
                    <a:pt x="18825" y="3256"/>
                  </a:cubicBezTo>
                  <a:lnTo>
                    <a:pt x="13943" y="3256"/>
                  </a:lnTo>
                  <a:lnTo>
                    <a:pt x="13943" y="2442"/>
                  </a:lnTo>
                  <a:cubicBezTo>
                    <a:pt x="13943" y="2008"/>
                    <a:pt x="13563" y="1628"/>
                    <a:pt x="13129" y="1628"/>
                  </a:cubicBezTo>
                  <a:lnTo>
                    <a:pt x="12180" y="1628"/>
                  </a:lnTo>
                  <a:cubicBezTo>
                    <a:pt x="12044" y="1303"/>
                    <a:pt x="11854" y="977"/>
                    <a:pt x="11583" y="706"/>
                  </a:cubicBezTo>
                  <a:cubicBezTo>
                    <a:pt x="11095" y="272"/>
                    <a:pt x="10498" y="1"/>
                    <a:pt x="98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2532800" y="838800"/>
              <a:ext cx="326850" cy="40700"/>
            </a:xfrm>
            <a:custGeom>
              <a:rect b="b" l="l" r="r" t="t"/>
              <a:pathLst>
                <a:path extrusionOk="0" h="1628" w="13074">
                  <a:moveTo>
                    <a:pt x="814" y="0"/>
                  </a:moveTo>
                  <a:cubicBezTo>
                    <a:pt x="380" y="0"/>
                    <a:pt x="0" y="380"/>
                    <a:pt x="0" y="814"/>
                  </a:cubicBezTo>
                  <a:cubicBezTo>
                    <a:pt x="0" y="1248"/>
                    <a:pt x="380" y="1628"/>
                    <a:pt x="814" y="1628"/>
                  </a:cubicBezTo>
                  <a:lnTo>
                    <a:pt x="12260" y="1628"/>
                  </a:lnTo>
                  <a:cubicBezTo>
                    <a:pt x="12721" y="1628"/>
                    <a:pt x="13074" y="1248"/>
                    <a:pt x="13074" y="814"/>
                  </a:cubicBezTo>
                  <a:cubicBezTo>
                    <a:pt x="13074" y="380"/>
                    <a:pt x="12721" y="0"/>
                    <a:pt x="122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0"/>
            <p:cNvSpPr/>
            <p:nvPr/>
          </p:nvSpPr>
          <p:spPr>
            <a:xfrm>
              <a:off x="2532800" y="920175"/>
              <a:ext cx="284825" cy="40700"/>
            </a:xfrm>
            <a:custGeom>
              <a:rect b="b" l="l" r="r" t="t"/>
              <a:pathLst>
                <a:path extrusionOk="0" h="1628" w="11393">
                  <a:moveTo>
                    <a:pt x="814" y="0"/>
                  </a:moveTo>
                  <a:cubicBezTo>
                    <a:pt x="380" y="0"/>
                    <a:pt x="0" y="380"/>
                    <a:pt x="0" y="814"/>
                  </a:cubicBezTo>
                  <a:cubicBezTo>
                    <a:pt x="0" y="1248"/>
                    <a:pt x="380" y="1628"/>
                    <a:pt x="814" y="1628"/>
                  </a:cubicBezTo>
                  <a:lnTo>
                    <a:pt x="10578" y="1628"/>
                  </a:lnTo>
                  <a:cubicBezTo>
                    <a:pt x="11012" y="1628"/>
                    <a:pt x="11392" y="1248"/>
                    <a:pt x="11392" y="814"/>
                  </a:cubicBezTo>
                  <a:cubicBezTo>
                    <a:pt x="11392" y="380"/>
                    <a:pt x="11012" y="0"/>
                    <a:pt x="105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2532800" y="1001550"/>
              <a:ext cx="244125" cy="40700"/>
            </a:xfrm>
            <a:custGeom>
              <a:rect b="b" l="l" r="r" t="t"/>
              <a:pathLst>
                <a:path extrusionOk="0" h="1628" w="9765">
                  <a:moveTo>
                    <a:pt x="814" y="0"/>
                  </a:moveTo>
                  <a:cubicBezTo>
                    <a:pt x="380" y="0"/>
                    <a:pt x="0" y="380"/>
                    <a:pt x="0" y="814"/>
                  </a:cubicBezTo>
                  <a:cubicBezTo>
                    <a:pt x="0" y="1248"/>
                    <a:pt x="380" y="1628"/>
                    <a:pt x="814" y="1628"/>
                  </a:cubicBezTo>
                  <a:lnTo>
                    <a:pt x="8951" y="1628"/>
                  </a:lnTo>
                  <a:cubicBezTo>
                    <a:pt x="9385" y="1628"/>
                    <a:pt x="9765" y="1248"/>
                    <a:pt x="9765" y="814"/>
                  </a:cubicBezTo>
                  <a:cubicBezTo>
                    <a:pt x="9765" y="380"/>
                    <a:pt x="9385" y="0"/>
                    <a:pt x="89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2532800" y="1082925"/>
              <a:ext cx="162750" cy="162750"/>
            </a:xfrm>
            <a:custGeom>
              <a:rect b="b" l="l" r="r" t="t"/>
              <a:pathLst>
                <a:path extrusionOk="0" h="6510" w="6510">
                  <a:moveTo>
                    <a:pt x="3255" y="0"/>
                  </a:moveTo>
                  <a:cubicBezTo>
                    <a:pt x="2821" y="0"/>
                    <a:pt x="2441" y="380"/>
                    <a:pt x="2441" y="814"/>
                  </a:cubicBezTo>
                  <a:lnTo>
                    <a:pt x="2441" y="2441"/>
                  </a:lnTo>
                  <a:lnTo>
                    <a:pt x="814" y="2441"/>
                  </a:lnTo>
                  <a:cubicBezTo>
                    <a:pt x="380" y="2441"/>
                    <a:pt x="0" y="2821"/>
                    <a:pt x="0" y="3255"/>
                  </a:cubicBezTo>
                  <a:cubicBezTo>
                    <a:pt x="0" y="3689"/>
                    <a:pt x="380" y="4069"/>
                    <a:pt x="814" y="4069"/>
                  </a:cubicBezTo>
                  <a:lnTo>
                    <a:pt x="2441" y="4069"/>
                  </a:lnTo>
                  <a:lnTo>
                    <a:pt x="2441" y="5696"/>
                  </a:lnTo>
                  <a:cubicBezTo>
                    <a:pt x="2441" y="6130"/>
                    <a:pt x="2821" y="6510"/>
                    <a:pt x="3255" y="6510"/>
                  </a:cubicBezTo>
                  <a:cubicBezTo>
                    <a:pt x="3689" y="6510"/>
                    <a:pt x="4069" y="6130"/>
                    <a:pt x="4069" y="5696"/>
                  </a:cubicBezTo>
                  <a:lnTo>
                    <a:pt x="4069" y="4069"/>
                  </a:lnTo>
                  <a:lnTo>
                    <a:pt x="5696" y="4069"/>
                  </a:lnTo>
                  <a:cubicBezTo>
                    <a:pt x="6130" y="4069"/>
                    <a:pt x="6510" y="3689"/>
                    <a:pt x="6510" y="3255"/>
                  </a:cubicBezTo>
                  <a:cubicBezTo>
                    <a:pt x="6510" y="2794"/>
                    <a:pt x="6130" y="2441"/>
                    <a:pt x="5696" y="2441"/>
                  </a:cubicBezTo>
                  <a:lnTo>
                    <a:pt x="4069" y="2441"/>
                  </a:lnTo>
                  <a:lnTo>
                    <a:pt x="4069" y="814"/>
                  </a:lnTo>
                  <a:cubicBezTo>
                    <a:pt x="4069" y="380"/>
                    <a:pt x="3689" y="0"/>
                    <a:pt x="32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8" name="Google Shape;518;p40"/>
          <p:cNvSpPr/>
          <p:nvPr/>
        </p:nvSpPr>
        <p:spPr>
          <a:xfrm>
            <a:off x="3384423" y="1943465"/>
            <a:ext cx="409405" cy="462838"/>
          </a:xfrm>
          <a:custGeom>
            <a:rect b="b" l="l" r="r" t="t"/>
            <a:pathLst>
              <a:path extrusionOk="0" h="14431" w="12765">
                <a:moveTo>
                  <a:pt x="9907" y="1632"/>
                </a:moveTo>
                <a:lnTo>
                  <a:pt x="11050" y="2715"/>
                </a:lnTo>
                <a:lnTo>
                  <a:pt x="9907" y="2715"/>
                </a:lnTo>
                <a:lnTo>
                  <a:pt x="9907" y="1632"/>
                </a:lnTo>
                <a:close/>
                <a:moveTo>
                  <a:pt x="6787" y="3846"/>
                </a:moveTo>
                <a:lnTo>
                  <a:pt x="7942" y="4930"/>
                </a:lnTo>
                <a:lnTo>
                  <a:pt x="6787" y="4930"/>
                </a:lnTo>
                <a:lnTo>
                  <a:pt x="6787" y="3846"/>
                </a:lnTo>
                <a:close/>
                <a:moveTo>
                  <a:pt x="8919" y="989"/>
                </a:moveTo>
                <a:lnTo>
                  <a:pt x="8919" y="3191"/>
                </a:lnTo>
                <a:cubicBezTo>
                  <a:pt x="8919" y="3477"/>
                  <a:pt x="9133" y="3679"/>
                  <a:pt x="9407" y="3679"/>
                </a:cubicBezTo>
                <a:lnTo>
                  <a:pt x="11788" y="3679"/>
                </a:lnTo>
                <a:lnTo>
                  <a:pt x="11788" y="11228"/>
                </a:lnTo>
                <a:lnTo>
                  <a:pt x="9669" y="11228"/>
                </a:lnTo>
                <a:lnTo>
                  <a:pt x="9669" y="5418"/>
                </a:lnTo>
                <a:cubicBezTo>
                  <a:pt x="9669" y="5287"/>
                  <a:pt x="9621" y="5168"/>
                  <a:pt x="9514" y="5061"/>
                </a:cubicBezTo>
                <a:lnTo>
                  <a:pt x="6645" y="2370"/>
                </a:lnTo>
                <a:cubicBezTo>
                  <a:pt x="6537" y="2298"/>
                  <a:pt x="6430" y="2239"/>
                  <a:pt x="6299" y="2239"/>
                </a:cubicBezTo>
                <a:lnTo>
                  <a:pt x="4085" y="2239"/>
                </a:lnTo>
                <a:lnTo>
                  <a:pt x="4085" y="989"/>
                </a:lnTo>
                <a:close/>
                <a:moveTo>
                  <a:pt x="5823" y="3203"/>
                </a:moveTo>
                <a:lnTo>
                  <a:pt x="5823" y="5406"/>
                </a:lnTo>
                <a:cubicBezTo>
                  <a:pt x="5823" y="5692"/>
                  <a:pt x="6037" y="5894"/>
                  <a:pt x="6311" y="5894"/>
                </a:cubicBezTo>
                <a:lnTo>
                  <a:pt x="8692" y="5894"/>
                </a:lnTo>
                <a:lnTo>
                  <a:pt x="8692" y="13443"/>
                </a:lnTo>
                <a:lnTo>
                  <a:pt x="989" y="13443"/>
                </a:lnTo>
                <a:lnTo>
                  <a:pt x="989" y="3203"/>
                </a:lnTo>
                <a:close/>
                <a:moveTo>
                  <a:pt x="3608" y="0"/>
                </a:moveTo>
                <a:cubicBezTo>
                  <a:pt x="3323" y="0"/>
                  <a:pt x="3120" y="215"/>
                  <a:pt x="3120" y="501"/>
                </a:cubicBezTo>
                <a:lnTo>
                  <a:pt x="3120" y="2239"/>
                </a:lnTo>
                <a:lnTo>
                  <a:pt x="501" y="2239"/>
                </a:lnTo>
                <a:cubicBezTo>
                  <a:pt x="215" y="2239"/>
                  <a:pt x="1" y="2441"/>
                  <a:pt x="1" y="2727"/>
                </a:cubicBezTo>
                <a:lnTo>
                  <a:pt x="1" y="13931"/>
                </a:lnTo>
                <a:cubicBezTo>
                  <a:pt x="1" y="14217"/>
                  <a:pt x="215" y="14431"/>
                  <a:pt x="501" y="14431"/>
                </a:cubicBezTo>
                <a:lnTo>
                  <a:pt x="9169" y="14431"/>
                </a:lnTo>
                <a:cubicBezTo>
                  <a:pt x="9454" y="14431"/>
                  <a:pt x="9657" y="14217"/>
                  <a:pt x="9657" y="13931"/>
                </a:cubicBezTo>
                <a:lnTo>
                  <a:pt x="9657" y="12192"/>
                </a:lnTo>
                <a:lnTo>
                  <a:pt x="12264" y="12192"/>
                </a:lnTo>
                <a:cubicBezTo>
                  <a:pt x="12550" y="12192"/>
                  <a:pt x="12752" y="11990"/>
                  <a:pt x="12752" y="11704"/>
                </a:cubicBezTo>
                <a:lnTo>
                  <a:pt x="12752" y="3191"/>
                </a:lnTo>
                <a:cubicBezTo>
                  <a:pt x="12764" y="3072"/>
                  <a:pt x="12717" y="2941"/>
                  <a:pt x="12621" y="2834"/>
                </a:cubicBezTo>
                <a:lnTo>
                  <a:pt x="9752" y="143"/>
                </a:lnTo>
                <a:cubicBezTo>
                  <a:pt x="9645" y="60"/>
                  <a:pt x="9550" y="0"/>
                  <a:pt x="94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40"/>
          <p:cNvSpPr txBox="1"/>
          <p:nvPr/>
        </p:nvSpPr>
        <p:spPr>
          <a:xfrm>
            <a:off x="956850" y="2042391"/>
            <a:ext cx="20655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Hispanics have 734% higher chances of progression</a:t>
            </a:r>
            <a:endParaRPr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20" name="Google Shape;520;p40"/>
          <p:cNvSpPr/>
          <p:nvPr/>
        </p:nvSpPr>
        <p:spPr>
          <a:xfrm>
            <a:off x="5328620" y="1969814"/>
            <a:ext cx="454435" cy="410143"/>
          </a:xfrm>
          <a:custGeom>
            <a:rect b="b" l="l" r="r" t="t"/>
            <a:pathLst>
              <a:path extrusionOk="0" h="12788" w="14169">
                <a:moveTo>
                  <a:pt x="4513" y="1"/>
                </a:moveTo>
                <a:cubicBezTo>
                  <a:pt x="3370" y="1"/>
                  <a:pt x="2274" y="465"/>
                  <a:pt x="1488" y="1275"/>
                </a:cubicBezTo>
                <a:cubicBezTo>
                  <a:pt x="905" y="1858"/>
                  <a:pt x="512" y="2644"/>
                  <a:pt x="334" y="3513"/>
                </a:cubicBezTo>
                <a:cubicBezTo>
                  <a:pt x="274" y="3763"/>
                  <a:pt x="453" y="4037"/>
                  <a:pt x="703" y="4120"/>
                </a:cubicBezTo>
                <a:cubicBezTo>
                  <a:pt x="730" y="4125"/>
                  <a:pt x="758" y="4128"/>
                  <a:pt x="785" y="4128"/>
                </a:cubicBezTo>
                <a:cubicBezTo>
                  <a:pt x="1010" y="4128"/>
                  <a:pt x="1230" y="3962"/>
                  <a:pt x="1262" y="3739"/>
                </a:cubicBezTo>
                <a:cubicBezTo>
                  <a:pt x="1405" y="3049"/>
                  <a:pt x="1727" y="2441"/>
                  <a:pt x="2179" y="1977"/>
                </a:cubicBezTo>
                <a:cubicBezTo>
                  <a:pt x="2774" y="1334"/>
                  <a:pt x="3608" y="1001"/>
                  <a:pt x="4501" y="1001"/>
                </a:cubicBezTo>
                <a:cubicBezTo>
                  <a:pt x="5156" y="1001"/>
                  <a:pt x="5929" y="1429"/>
                  <a:pt x="6822" y="2275"/>
                </a:cubicBezTo>
                <a:cubicBezTo>
                  <a:pt x="6918" y="2382"/>
                  <a:pt x="7046" y="2435"/>
                  <a:pt x="7177" y="2435"/>
                </a:cubicBezTo>
                <a:cubicBezTo>
                  <a:pt x="7308" y="2435"/>
                  <a:pt x="7442" y="2382"/>
                  <a:pt x="7549" y="2275"/>
                </a:cubicBezTo>
                <a:cubicBezTo>
                  <a:pt x="8263" y="1548"/>
                  <a:pt x="9216" y="1144"/>
                  <a:pt x="10156" y="1144"/>
                </a:cubicBezTo>
                <a:lnTo>
                  <a:pt x="10168" y="1144"/>
                </a:lnTo>
                <a:cubicBezTo>
                  <a:pt x="10942" y="1144"/>
                  <a:pt x="11644" y="1441"/>
                  <a:pt x="12180" y="1977"/>
                </a:cubicBezTo>
                <a:cubicBezTo>
                  <a:pt x="12811" y="2632"/>
                  <a:pt x="13145" y="3477"/>
                  <a:pt x="13145" y="4370"/>
                </a:cubicBezTo>
                <a:cubicBezTo>
                  <a:pt x="13145" y="4763"/>
                  <a:pt x="13085" y="5132"/>
                  <a:pt x="12954" y="5489"/>
                </a:cubicBezTo>
                <a:lnTo>
                  <a:pt x="9335" y="5489"/>
                </a:lnTo>
                <a:cubicBezTo>
                  <a:pt x="9204" y="5489"/>
                  <a:pt x="9085" y="5537"/>
                  <a:pt x="8977" y="5644"/>
                </a:cubicBezTo>
                <a:lnTo>
                  <a:pt x="7501" y="7204"/>
                </a:lnTo>
                <a:lnTo>
                  <a:pt x="5810" y="3346"/>
                </a:lnTo>
                <a:cubicBezTo>
                  <a:pt x="5739" y="3180"/>
                  <a:pt x="5584" y="3061"/>
                  <a:pt x="5406" y="3049"/>
                </a:cubicBezTo>
                <a:cubicBezTo>
                  <a:pt x="5393" y="3048"/>
                  <a:pt x="5380" y="3047"/>
                  <a:pt x="5368" y="3047"/>
                </a:cubicBezTo>
                <a:cubicBezTo>
                  <a:pt x="5202" y="3047"/>
                  <a:pt x="5041" y="3120"/>
                  <a:pt x="4941" y="3275"/>
                </a:cubicBezTo>
                <a:lnTo>
                  <a:pt x="3608" y="5478"/>
                </a:lnTo>
                <a:lnTo>
                  <a:pt x="488" y="5478"/>
                </a:lnTo>
                <a:cubicBezTo>
                  <a:pt x="214" y="5478"/>
                  <a:pt x="0" y="5680"/>
                  <a:pt x="0" y="5966"/>
                </a:cubicBezTo>
                <a:cubicBezTo>
                  <a:pt x="0" y="6251"/>
                  <a:pt x="214" y="6454"/>
                  <a:pt x="488" y="6454"/>
                </a:cubicBezTo>
                <a:lnTo>
                  <a:pt x="3882" y="6454"/>
                </a:lnTo>
                <a:cubicBezTo>
                  <a:pt x="4060" y="6454"/>
                  <a:pt x="4227" y="6382"/>
                  <a:pt x="4298" y="6228"/>
                </a:cubicBezTo>
                <a:lnTo>
                  <a:pt x="5310" y="4596"/>
                </a:lnTo>
                <a:lnTo>
                  <a:pt x="6941" y="8275"/>
                </a:lnTo>
                <a:cubicBezTo>
                  <a:pt x="7001" y="8418"/>
                  <a:pt x="7132" y="8514"/>
                  <a:pt x="7299" y="8561"/>
                </a:cubicBezTo>
                <a:lnTo>
                  <a:pt x="7370" y="8561"/>
                </a:lnTo>
                <a:cubicBezTo>
                  <a:pt x="7501" y="8561"/>
                  <a:pt x="7620" y="8514"/>
                  <a:pt x="7727" y="8406"/>
                </a:cubicBezTo>
                <a:lnTo>
                  <a:pt x="9561" y="6478"/>
                </a:lnTo>
                <a:lnTo>
                  <a:pt x="12454" y="6478"/>
                </a:lnTo>
                <a:cubicBezTo>
                  <a:pt x="12383" y="6573"/>
                  <a:pt x="12299" y="6668"/>
                  <a:pt x="12204" y="6775"/>
                </a:cubicBezTo>
                <a:lnTo>
                  <a:pt x="7192" y="11621"/>
                </a:lnTo>
                <a:lnTo>
                  <a:pt x="3215" y="7787"/>
                </a:lnTo>
                <a:cubicBezTo>
                  <a:pt x="3127" y="7699"/>
                  <a:pt x="3007" y="7655"/>
                  <a:pt x="2886" y="7655"/>
                </a:cubicBezTo>
                <a:cubicBezTo>
                  <a:pt x="2760" y="7655"/>
                  <a:pt x="2633" y="7702"/>
                  <a:pt x="2536" y="7799"/>
                </a:cubicBezTo>
                <a:cubicBezTo>
                  <a:pt x="2358" y="7990"/>
                  <a:pt x="2358" y="8287"/>
                  <a:pt x="2548" y="8478"/>
                </a:cubicBezTo>
                <a:lnTo>
                  <a:pt x="6858" y="12645"/>
                </a:lnTo>
                <a:cubicBezTo>
                  <a:pt x="6965" y="12728"/>
                  <a:pt x="7072" y="12788"/>
                  <a:pt x="7203" y="12788"/>
                </a:cubicBezTo>
                <a:cubicBezTo>
                  <a:pt x="7334" y="12788"/>
                  <a:pt x="7442" y="12740"/>
                  <a:pt x="7549" y="12645"/>
                </a:cubicBezTo>
                <a:lnTo>
                  <a:pt x="12918" y="7454"/>
                </a:lnTo>
                <a:cubicBezTo>
                  <a:pt x="13704" y="6656"/>
                  <a:pt x="14169" y="5525"/>
                  <a:pt x="14169" y="4370"/>
                </a:cubicBezTo>
                <a:cubicBezTo>
                  <a:pt x="14169" y="3227"/>
                  <a:pt x="13728" y="2132"/>
                  <a:pt x="12918" y="1275"/>
                </a:cubicBezTo>
                <a:cubicBezTo>
                  <a:pt x="12204" y="560"/>
                  <a:pt x="11252" y="167"/>
                  <a:pt x="10204" y="167"/>
                </a:cubicBezTo>
                <a:lnTo>
                  <a:pt x="10192" y="167"/>
                </a:lnTo>
                <a:cubicBezTo>
                  <a:pt x="9120" y="167"/>
                  <a:pt x="8073" y="560"/>
                  <a:pt x="7203" y="1275"/>
                </a:cubicBezTo>
                <a:cubicBezTo>
                  <a:pt x="6227" y="417"/>
                  <a:pt x="5346" y="1"/>
                  <a:pt x="45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1" name="Google Shape;521;p40"/>
          <p:cNvGrpSpPr/>
          <p:nvPr/>
        </p:nvGrpSpPr>
        <p:grpSpPr>
          <a:xfrm>
            <a:off x="5378636" y="3499110"/>
            <a:ext cx="354401" cy="484615"/>
            <a:chOff x="5808150" y="1988775"/>
            <a:chExt cx="276250" cy="377750"/>
          </a:xfrm>
        </p:grpSpPr>
        <p:sp>
          <p:nvSpPr>
            <p:cNvPr id="522" name="Google Shape;522;p40"/>
            <p:cNvSpPr/>
            <p:nvPr/>
          </p:nvSpPr>
          <p:spPr>
            <a:xfrm>
              <a:off x="5808150" y="1988775"/>
              <a:ext cx="276250" cy="377750"/>
            </a:xfrm>
            <a:custGeom>
              <a:rect b="b" l="l" r="r" t="t"/>
              <a:pathLst>
                <a:path extrusionOk="0" h="15110" w="11050">
                  <a:moveTo>
                    <a:pt x="7573" y="988"/>
                  </a:moveTo>
                  <a:lnTo>
                    <a:pt x="7573" y="2298"/>
                  </a:lnTo>
                  <a:lnTo>
                    <a:pt x="2287" y="2298"/>
                  </a:lnTo>
                  <a:lnTo>
                    <a:pt x="2287" y="988"/>
                  </a:lnTo>
                  <a:close/>
                  <a:moveTo>
                    <a:pt x="10073" y="4715"/>
                  </a:moveTo>
                  <a:lnTo>
                    <a:pt x="10073" y="5870"/>
                  </a:lnTo>
                  <a:lnTo>
                    <a:pt x="9859" y="5870"/>
                  </a:lnTo>
                  <a:lnTo>
                    <a:pt x="9859" y="4715"/>
                  </a:lnTo>
                  <a:close/>
                  <a:moveTo>
                    <a:pt x="8895" y="3286"/>
                  </a:moveTo>
                  <a:lnTo>
                    <a:pt x="8895" y="11835"/>
                  </a:lnTo>
                  <a:lnTo>
                    <a:pt x="989" y="11835"/>
                  </a:lnTo>
                  <a:lnTo>
                    <a:pt x="989" y="3286"/>
                  </a:lnTo>
                  <a:close/>
                  <a:moveTo>
                    <a:pt x="7573" y="12823"/>
                  </a:moveTo>
                  <a:lnTo>
                    <a:pt x="7573" y="14133"/>
                  </a:lnTo>
                  <a:lnTo>
                    <a:pt x="2287" y="14133"/>
                  </a:lnTo>
                  <a:lnTo>
                    <a:pt x="2287" y="12823"/>
                  </a:lnTo>
                  <a:close/>
                  <a:moveTo>
                    <a:pt x="1787" y="0"/>
                  </a:moveTo>
                  <a:cubicBezTo>
                    <a:pt x="1501" y="0"/>
                    <a:pt x="1287" y="214"/>
                    <a:pt x="1287" y="500"/>
                  </a:cubicBezTo>
                  <a:lnTo>
                    <a:pt x="1287" y="2298"/>
                  </a:lnTo>
                  <a:lnTo>
                    <a:pt x="489" y="2298"/>
                  </a:lnTo>
                  <a:cubicBezTo>
                    <a:pt x="203" y="2298"/>
                    <a:pt x="1" y="2500"/>
                    <a:pt x="1" y="2786"/>
                  </a:cubicBezTo>
                  <a:lnTo>
                    <a:pt x="1" y="12323"/>
                  </a:lnTo>
                  <a:cubicBezTo>
                    <a:pt x="1" y="12609"/>
                    <a:pt x="203" y="12823"/>
                    <a:pt x="489" y="12823"/>
                  </a:cubicBezTo>
                  <a:lnTo>
                    <a:pt x="1287" y="12823"/>
                  </a:lnTo>
                  <a:lnTo>
                    <a:pt x="1287" y="14621"/>
                  </a:lnTo>
                  <a:cubicBezTo>
                    <a:pt x="1287" y="14907"/>
                    <a:pt x="1501" y="15109"/>
                    <a:pt x="1787" y="15109"/>
                  </a:cubicBezTo>
                  <a:lnTo>
                    <a:pt x="8049" y="15109"/>
                  </a:lnTo>
                  <a:cubicBezTo>
                    <a:pt x="8335" y="15109"/>
                    <a:pt x="8537" y="14907"/>
                    <a:pt x="8537" y="14621"/>
                  </a:cubicBezTo>
                  <a:lnTo>
                    <a:pt x="8537" y="12823"/>
                  </a:lnTo>
                  <a:lnTo>
                    <a:pt x="9371" y="12823"/>
                  </a:lnTo>
                  <a:cubicBezTo>
                    <a:pt x="9657" y="12823"/>
                    <a:pt x="9859" y="12609"/>
                    <a:pt x="9859" y="12323"/>
                  </a:cubicBezTo>
                  <a:lnTo>
                    <a:pt x="9859" y="11394"/>
                  </a:lnTo>
                  <a:lnTo>
                    <a:pt x="10073" y="11394"/>
                  </a:lnTo>
                  <a:cubicBezTo>
                    <a:pt x="10359" y="11394"/>
                    <a:pt x="10562" y="11180"/>
                    <a:pt x="10562" y="10894"/>
                  </a:cubicBezTo>
                  <a:lnTo>
                    <a:pt x="10562" y="8751"/>
                  </a:lnTo>
                  <a:cubicBezTo>
                    <a:pt x="10562" y="8477"/>
                    <a:pt x="10359" y="8263"/>
                    <a:pt x="10073" y="8263"/>
                  </a:cubicBezTo>
                  <a:lnTo>
                    <a:pt x="9859" y="8263"/>
                  </a:lnTo>
                  <a:lnTo>
                    <a:pt x="9859" y="6858"/>
                  </a:lnTo>
                  <a:lnTo>
                    <a:pt x="10562" y="6858"/>
                  </a:lnTo>
                  <a:cubicBezTo>
                    <a:pt x="10847" y="6858"/>
                    <a:pt x="11050" y="6644"/>
                    <a:pt x="11050" y="6358"/>
                  </a:cubicBezTo>
                  <a:lnTo>
                    <a:pt x="11050" y="4215"/>
                  </a:lnTo>
                  <a:cubicBezTo>
                    <a:pt x="11038" y="3953"/>
                    <a:pt x="10835" y="3727"/>
                    <a:pt x="10562" y="3727"/>
                  </a:cubicBezTo>
                  <a:lnTo>
                    <a:pt x="9859" y="3727"/>
                  </a:lnTo>
                  <a:lnTo>
                    <a:pt x="9859" y="2786"/>
                  </a:lnTo>
                  <a:cubicBezTo>
                    <a:pt x="9859" y="2512"/>
                    <a:pt x="9657" y="2298"/>
                    <a:pt x="9371" y="2298"/>
                  </a:cubicBezTo>
                  <a:lnTo>
                    <a:pt x="8537" y="2298"/>
                  </a:lnTo>
                  <a:lnTo>
                    <a:pt x="8537" y="500"/>
                  </a:lnTo>
                  <a:cubicBezTo>
                    <a:pt x="8537" y="214"/>
                    <a:pt x="8335" y="0"/>
                    <a:pt x="8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5848625" y="2125100"/>
              <a:ext cx="162550" cy="102125"/>
            </a:xfrm>
            <a:custGeom>
              <a:rect b="b" l="l" r="r" t="t"/>
              <a:pathLst>
                <a:path extrusionOk="0" h="4085" w="6502">
                  <a:moveTo>
                    <a:pt x="3239" y="0"/>
                  </a:moveTo>
                  <a:cubicBezTo>
                    <a:pt x="3037" y="0"/>
                    <a:pt x="2858" y="119"/>
                    <a:pt x="2763" y="298"/>
                  </a:cubicBezTo>
                  <a:lnTo>
                    <a:pt x="1989" y="2060"/>
                  </a:lnTo>
                  <a:lnTo>
                    <a:pt x="1501" y="1560"/>
                  </a:lnTo>
                  <a:cubicBezTo>
                    <a:pt x="1430" y="1465"/>
                    <a:pt x="1287" y="1417"/>
                    <a:pt x="1156" y="1417"/>
                  </a:cubicBezTo>
                  <a:lnTo>
                    <a:pt x="489" y="1417"/>
                  </a:lnTo>
                  <a:cubicBezTo>
                    <a:pt x="203" y="1417"/>
                    <a:pt x="1" y="1619"/>
                    <a:pt x="1" y="1905"/>
                  </a:cubicBezTo>
                  <a:cubicBezTo>
                    <a:pt x="13" y="2179"/>
                    <a:pt x="227" y="2381"/>
                    <a:pt x="501" y="2381"/>
                  </a:cubicBezTo>
                  <a:lnTo>
                    <a:pt x="965" y="2381"/>
                  </a:lnTo>
                  <a:lnTo>
                    <a:pt x="1811" y="3227"/>
                  </a:lnTo>
                  <a:cubicBezTo>
                    <a:pt x="1910" y="3326"/>
                    <a:pt x="2042" y="3376"/>
                    <a:pt x="2173" y="3376"/>
                  </a:cubicBezTo>
                  <a:cubicBezTo>
                    <a:pt x="2199" y="3376"/>
                    <a:pt x="2225" y="3374"/>
                    <a:pt x="2251" y="3370"/>
                  </a:cubicBezTo>
                  <a:cubicBezTo>
                    <a:pt x="2406" y="3334"/>
                    <a:pt x="2549" y="3227"/>
                    <a:pt x="2608" y="3084"/>
                  </a:cubicBezTo>
                  <a:lnTo>
                    <a:pt x="3168" y="1822"/>
                  </a:lnTo>
                  <a:lnTo>
                    <a:pt x="3835" y="3751"/>
                  </a:lnTo>
                  <a:cubicBezTo>
                    <a:pt x="3894" y="3929"/>
                    <a:pt x="4061" y="4060"/>
                    <a:pt x="4251" y="4084"/>
                  </a:cubicBezTo>
                  <a:lnTo>
                    <a:pt x="4299" y="4084"/>
                  </a:lnTo>
                  <a:cubicBezTo>
                    <a:pt x="4478" y="4084"/>
                    <a:pt x="4644" y="3977"/>
                    <a:pt x="4716" y="3846"/>
                  </a:cubicBezTo>
                  <a:lnTo>
                    <a:pt x="5466" y="2536"/>
                  </a:lnTo>
                  <a:lnTo>
                    <a:pt x="6014" y="2536"/>
                  </a:lnTo>
                  <a:cubicBezTo>
                    <a:pt x="6299" y="2536"/>
                    <a:pt x="6502" y="2322"/>
                    <a:pt x="6502" y="2036"/>
                  </a:cubicBezTo>
                  <a:cubicBezTo>
                    <a:pt x="6502" y="1750"/>
                    <a:pt x="6287" y="1548"/>
                    <a:pt x="6014" y="1548"/>
                  </a:cubicBezTo>
                  <a:lnTo>
                    <a:pt x="5168" y="1548"/>
                  </a:lnTo>
                  <a:cubicBezTo>
                    <a:pt x="4990" y="1548"/>
                    <a:pt x="4823" y="1655"/>
                    <a:pt x="4752" y="1786"/>
                  </a:cubicBezTo>
                  <a:lnTo>
                    <a:pt x="4394" y="2429"/>
                  </a:lnTo>
                  <a:lnTo>
                    <a:pt x="3680" y="322"/>
                  </a:lnTo>
                  <a:cubicBezTo>
                    <a:pt x="3609" y="155"/>
                    <a:pt x="3442" y="12"/>
                    <a:pt x="3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4" name="Google Shape;524;p40"/>
          <p:cNvGrpSpPr/>
          <p:nvPr/>
        </p:nvGrpSpPr>
        <p:grpSpPr>
          <a:xfrm>
            <a:off x="3361960" y="3401948"/>
            <a:ext cx="454434" cy="534697"/>
            <a:chOff x="3647475" y="3358575"/>
            <a:chExt cx="345000" cy="358400"/>
          </a:xfrm>
        </p:grpSpPr>
        <p:sp>
          <p:nvSpPr>
            <p:cNvPr id="525" name="Google Shape;525;p40"/>
            <p:cNvSpPr/>
            <p:nvPr/>
          </p:nvSpPr>
          <p:spPr>
            <a:xfrm>
              <a:off x="3647475" y="3551150"/>
              <a:ext cx="345000" cy="165825"/>
            </a:xfrm>
            <a:custGeom>
              <a:rect b="b" l="l" r="r" t="t"/>
              <a:pathLst>
                <a:path extrusionOk="0" h="6633" w="13800">
                  <a:moveTo>
                    <a:pt x="4775" y="1"/>
                  </a:moveTo>
                  <a:cubicBezTo>
                    <a:pt x="4489" y="1"/>
                    <a:pt x="4239" y="60"/>
                    <a:pt x="4001" y="215"/>
                  </a:cubicBezTo>
                  <a:cubicBezTo>
                    <a:pt x="3989" y="215"/>
                    <a:pt x="3989" y="227"/>
                    <a:pt x="3965" y="227"/>
                  </a:cubicBezTo>
                  <a:lnTo>
                    <a:pt x="250" y="2823"/>
                  </a:lnTo>
                  <a:cubicBezTo>
                    <a:pt x="36" y="2978"/>
                    <a:pt x="0" y="3275"/>
                    <a:pt x="131" y="3501"/>
                  </a:cubicBezTo>
                  <a:cubicBezTo>
                    <a:pt x="235" y="3635"/>
                    <a:pt x="389" y="3713"/>
                    <a:pt x="545" y="3713"/>
                  </a:cubicBezTo>
                  <a:cubicBezTo>
                    <a:pt x="640" y="3713"/>
                    <a:pt x="736" y="3684"/>
                    <a:pt x="822" y="3620"/>
                  </a:cubicBezTo>
                  <a:lnTo>
                    <a:pt x="4501" y="1049"/>
                  </a:lnTo>
                  <a:cubicBezTo>
                    <a:pt x="4584" y="1001"/>
                    <a:pt x="4691" y="989"/>
                    <a:pt x="4787" y="989"/>
                  </a:cubicBezTo>
                  <a:lnTo>
                    <a:pt x="8287" y="989"/>
                  </a:lnTo>
                  <a:cubicBezTo>
                    <a:pt x="8418" y="989"/>
                    <a:pt x="8513" y="1096"/>
                    <a:pt x="8525" y="1215"/>
                  </a:cubicBezTo>
                  <a:cubicBezTo>
                    <a:pt x="8525" y="1334"/>
                    <a:pt x="8466" y="1454"/>
                    <a:pt x="8323" y="1465"/>
                  </a:cubicBezTo>
                  <a:lnTo>
                    <a:pt x="8275" y="1465"/>
                  </a:lnTo>
                  <a:lnTo>
                    <a:pt x="6191" y="1930"/>
                  </a:lnTo>
                  <a:cubicBezTo>
                    <a:pt x="6025" y="1954"/>
                    <a:pt x="5894" y="2073"/>
                    <a:pt x="5834" y="2239"/>
                  </a:cubicBezTo>
                  <a:cubicBezTo>
                    <a:pt x="5775" y="2382"/>
                    <a:pt x="5799" y="2561"/>
                    <a:pt x="5894" y="2704"/>
                  </a:cubicBezTo>
                  <a:lnTo>
                    <a:pt x="6441" y="3430"/>
                  </a:lnTo>
                  <a:cubicBezTo>
                    <a:pt x="6549" y="3549"/>
                    <a:pt x="6656" y="3609"/>
                    <a:pt x="6799" y="3620"/>
                  </a:cubicBezTo>
                  <a:lnTo>
                    <a:pt x="9287" y="3811"/>
                  </a:lnTo>
                  <a:cubicBezTo>
                    <a:pt x="9406" y="3811"/>
                    <a:pt x="9513" y="3787"/>
                    <a:pt x="9609" y="3716"/>
                  </a:cubicBezTo>
                  <a:cubicBezTo>
                    <a:pt x="9632" y="3716"/>
                    <a:pt x="11311" y="2477"/>
                    <a:pt x="12252" y="1787"/>
                  </a:cubicBezTo>
                  <a:cubicBezTo>
                    <a:pt x="12286" y="1761"/>
                    <a:pt x="12332" y="1749"/>
                    <a:pt x="12380" y="1749"/>
                  </a:cubicBezTo>
                  <a:cubicBezTo>
                    <a:pt x="12464" y="1749"/>
                    <a:pt x="12556" y="1786"/>
                    <a:pt x="12609" y="1846"/>
                  </a:cubicBezTo>
                  <a:cubicBezTo>
                    <a:pt x="12621" y="1870"/>
                    <a:pt x="12621" y="1882"/>
                    <a:pt x="12633" y="1882"/>
                  </a:cubicBezTo>
                  <a:cubicBezTo>
                    <a:pt x="12692" y="2001"/>
                    <a:pt x="12668" y="2120"/>
                    <a:pt x="12573" y="2204"/>
                  </a:cubicBezTo>
                  <a:lnTo>
                    <a:pt x="9287" y="4692"/>
                  </a:lnTo>
                  <a:cubicBezTo>
                    <a:pt x="9205" y="4737"/>
                    <a:pt x="9138" y="4776"/>
                    <a:pt x="9057" y="4776"/>
                  </a:cubicBezTo>
                  <a:cubicBezTo>
                    <a:pt x="9032" y="4776"/>
                    <a:pt x="9006" y="4772"/>
                    <a:pt x="8978" y="4763"/>
                  </a:cubicBezTo>
                  <a:lnTo>
                    <a:pt x="4167" y="4192"/>
                  </a:lnTo>
                  <a:cubicBezTo>
                    <a:pt x="4136" y="4187"/>
                    <a:pt x="4105" y="4185"/>
                    <a:pt x="4076" y="4185"/>
                  </a:cubicBezTo>
                  <a:cubicBezTo>
                    <a:pt x="3961" y="4185"/>
                    <a:pt x="3865" y="4221"/>
                    <a:pt x="3798" y="4287"/>
                  </a:cubicBezTo>
                  <a:lnTo>
                    <a:pt x="1977" y="5764"/>
                  </a:lnTo>
                  <a:cubicBezTo>
                    <a:pt x="1774" y="5930"/>
                    <a:pt x="1739" y="6240"/>
                    <a:pt x="1905" y="6454"/>
                  </a:cubicBezTo>
                  <a:cubicBezTo>
                    <a:pt x="2012" y="6573"/>
                    <a:pt x="2131" y="6633"/>
                    <a:pt x="2274" y="6633"/>
                  </a:cubicBezTo>
                  <a:cubicBezTo>
                    <a:pt x="2393" y="6633"/>
                    <a:pt x="2489" y="6597"/>
                    <a:pt x="2584" y="6526"/>
                  </a:cubicBezTo>
                  <a:lnTo>
                    <a:pt x="4251" y="5180"/>
                  </a:lnTo>
                  <a:lnTo>
                    <a:pt x="8835" y="5752"/>
                  </a:lnTo>
                  <a:cubicBezTo>
                    <a:pt x="8898" y="5760"/>
                    <a:pt x="8960" y="5764"/>
                    <a:pt x="9021" y="5764"/>
                  </a:cubicBezTo>
                  <a:cubicBezTo>
                    <a:pt x="9326" y="5764"/>
                    <a:pt x="9603" y="5664"/>
                    <a:pt x="9870" y="5466"/>
                  </a:cubicBezTo>
                  <a:lnTo>
                    <a:pt x="13145" y="2978"/>
                  </a:lnTo>
                  <a:cubicBezTo>
                    <a:pt x="13680" y="2561"/>
                    <a:pt x="13800" y="1811"/>
                    <a:pt x="13383" y="1275"/>
                  </a:cubicBezTo>
                  <a:cubicBezTo>
                    <a:pt x="13383" y="1251"/>
                    <a:pt x="13359" y="1239"/>
                    <a:pt x="13347" y="1227"/>
                  </a:cubicBezTo>
                  <a:cubicBezTo>
                    <a:pt x="13110" y="921"/>
                    <a:pt x="12755" y="765"/>
                    <a:pt x="12396" y="765"/>
                  </a:cubicBezTo>
                  <a:cubicBezTo>
                    <a:pt x="12142" y="765"/>
                    <a:pt x="11886" y="843"/>
                    <a:pt x="11668" y="1001"/>
                  </a:cubicBezTo>
                  <a:cubicBezTo>
                    <a:pt x="10906" y="1549"/>
                    <a:pt x="9632" y="2489"/>
                    <a:pt x="9180" y="2799"/>
                  </a:cubicBezTo>
                  <a:lnTo>
                    <a:pt x="7311" y="2656"/>
                  </a:lnTo>
                  <a:lnTo>
                    <a:pt x="8442" y="2430"/>
                  </a:lnTo>
                  <a:cubicBezTo>
                    <a:pt x="9049" y="2323"/>
                    <a:pt x="9513" y="1787"/>
                    <a:pt x="9478" y="1156"/>
                  </a:cubicBezTo>
                  <a:lnTo>
                    <a:pt x="9478" y="1132"/>
                  </a:lnTo>
                  <a:cubicBezTo>
                    <a:pt x="9430" y="477"/>
                    <a:pt x="8894" y="1"/>
                    <a:pt x="8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0"/>
            <p:cNvSpPr/>
            <p:nvPr/>
          </p:nvSpPr>
          <p:spPr>
            <a:xfrm>
              <a:off x="3825175" y="3400550"/>
              <a:ext cx="97650" cy="97350"/>
            </a:xfrm>
            <a:custGeom>
              <a:rect b="b" l="l" r="r" t="t"/>
              <a:pathLst>
                <a:path extrusionOk="0" h="3894" w="3906">
                  <a:moveTo>
                    <a:pt x="1953" y="0"/>
                  </a:moveTo>
                  <a:cubicBezTo>
                    <a:pt x="1667" y="0"/>
                    <a:pt x="1465" y="215"/>
                    <a:pt x="1465" y="489"/>
                  </a:cubicBezTo>
                  <a:lnTo>
                    <a:pt x="1465" y="1465"/>
                  </a:lnTo>
                  <a:lnTo>
                    <a:pt x="500" y="1465"/>
                  </a:lnTo>
                  <a:cubicBezTo>
                    <a:pt x="215" y="1465"/>
                    <a:pt x="0" y="1667"/>
                    <a:pt x="0" y="1953"/>
                  </a:cubicBezTo>
                  <a:cubicBezTo>
                    <a:pt x="0" y="2239"/>
                    <a:pt x="226" y="2441"/>
                    <a:pt x="500" y="2441"/>
                  </a:cubicBezTo>
                  <a:lnTo>
                    <a:pt x="1465" y="2441"/>
                  </a:lnTo>
                  <a:lnTo>
                    <a:pt x="1465" y="3406"/>
                  </a:lnTo>
                  <a:cubicBezTo>
                    <a:pt x="1465" y="3691"/>
                    <a:pt x="1667" y="3894"/>
                    <a:pt x="1953" y="3894"/>
                  </a:cubicBezTo>
                  <a:cubicBezTo>
                    <a:pt x="2239" y="3894"/>
                    <a:pt x="2441" y="3691"/>
                    <a:pt x="2441" y="3406"/>
                  </a:cubicBezTo>
                  <a:lnTo>
                    <a:pt x="2441" y="2441"/>
                  </a:lnTo>
                  <a:lnTo>
                    <a:pt x="3405" y="2441"/>
                  </a:lnTo>
                  <a:cubicBezTo>
                    <a:pt x="3691" y="2441"/>
                    <a:pt x="3905" y="2239"/>
                    <a:pt x="3905" y="1953"/>
                  </a:cubicBezTo>
                  <a:cubicBezTo>
                    <a:pt x="3905" y="1667"/>
                    <a:pt x="3691" y="1465"/>
                    <a:pt x="3405" y="1465"/>
                  </a:cubicBezTo>
                  <a:lnTo>
                    <a:pt x="2441" y="1465"/>
                  </a:lnTo>
                  <a:lnTo>
                    <a:pt x="2441" y="489"/>
                  </a:lnTo>
                  <a:cubicBezTo>
                    <a:pt x="2441" y="215"/>
                    <a:pt x="2239" y="0"/>
                    <a:pt x="19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3783200" y="3358575"/>
              <a:ext cx="181900" cy="181600"/>
            </a:xfrm>
            <a:custGeom>
              <a:rect b="b" l="l" r="r" t="t"/>
              <a:pathLst>
                <a:path extrusionOk="0" h="7264" w="7276">
                  <a:moveTo>
                    <a:pt x="3644" y="965"/>
                  </a:moveTo>
                  <a:cubicBezTo>
                    <a:pt x="5108" y="965"/>
                    <a:pt x="6311" y="2168"/>
                    <a:pt x="6311" y="3632"/>
                  </a:cubicBezTo>
                  <a:cubicBezTo>
                    <a:pt x="6311" y="5085"/>
                    <a:pt x="5108" y="6299"/>
                    <a:pt x="3644" y="6299"/>
                  </a:cubicBezTo>
                  <a:cubicBezTo>
                    <a:pt x="2191" y="6299"/>
                    <a:pt x="989" y="5085"/>
                    <a:pt x="989" y="3632"/>
                  </a:cubicBezTo>
                  <a:cubicBezTo>
                    <a:pt x="989" y="2168"/>
                    <a:pt x="2179" y="965"/>
                    <a:pt x="3644" y="965"/>
                  </a:cubicBezTo>
                  <a:close/>
                  <a:moveTo>
                    <a:pt x="3644" y="1"/>
                  </a:moveTo>
                  <a:cubicBezTo>
                    <a:pt x="1644" y="1"/>
                    <a:pt x="12" y="1620"/>
                    <a:pt x="12" y="3632"/>
                  </a:cubicBezTo>
                  <a:cubicBezTo>
                    <a:pt x="0" y="5644"/>
                    <a:pt x="1620" y="7263"/>
                    <a:pt x="3644" y="7263"/>
                  </a:cubicBezTo>
                  <a:cubicBezTo>
                    <a:pt x="5656" y="7263"/>
                    <a:pt x="7275" y="5644"/>
                    <a:pt x="7275" y="3632"/>
                  </a:cubicBezTo>
                  <a:cubicBezTo>
                    <a:pt x="7275" y="1620"/>
                    <a:pt x="5656" y="1"/>
                    <a:pt x="36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1"/>
          <p:cNvSpPr/>
          <p:nvPr/>
        </p:nvSpPr>
        <p:spPr>
          <a:xfrm>
            <a:off x="2584850" y="825300"/>
            <a:ext cx="4160400" cy="349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57200" rotWithShape="0" algn="bl">
              <a:schemeClr val="accent3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1"/>
          <p:cNvSpPr txBox="1"/>
          <p:nvPr>
            <p:ph type="ctrTitle"/>
          </p:nvPr>
        </p:nvSpPr>
        <p:spPr>
          <a:xfrm>
            <a:off x="3049500" y="1101850"/>
            <a:ext cx="3045000" cy="19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Model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Evaluation</a:t>
            </a:r>
            <a:endParaRPr sz="4200"/>
          </a:p>
        </p:txBody>
      </p:sp>
      <p:sp>
        <p:nvSpPr>
          <p:cNvPr id="534" name="Google Shape;534;p41"/>
          <p:cNvSpPr/>
          <p:nvPr/>
        </p:nvSpPr>
        <p:spPr>
          <a:xfrm>
            <a:off x="1980850" y="360038"/>
            <a:ext cx="875100" cy="87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5" name="Google Shape;535;p41"/>
          <p:cNvCxnSpPr/>
          <p:nvPr/>
        </p:nvCxnSpPr>
        <p:spPr>
          <a:xfrm>
            <a:off x="4889500" y="1652900"/>
            <a:ext cx="7692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6" name="Google Shape;536;p41"/>
          <p:cNvSpPr txBox="1"/>
          <p:nvPr>
            <p:ph idx="2" type="title"/>
          </p:nvPr>
        </p:nvSpPr>
        <p:spPr>
          <a:xfrm>
            <a:off x="2066300" y="561113"/>
            <a:ext cx="7041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7" name="Google Shape;537;p41"/>
          <p:cNvSpPr txBox="1"/>
          <p:nvPr>
            <p:ph idx="1" type="subTitle"/>
          </p:nvPr>
        </p:nvSpPr>
        <p:spPr>
          <a:xfrm>
            <a:off x="3049500" y="3062425"/>
            <a:ext cx="30450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I </a:t>
            </a:r>
            <a:r>
              <a:rPr lang="en"/>
              <a:t>evaluate</a:t>
            </a:r>
            <a:r>
              <a:rPr lang="en"/>
              <a:t> model?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2"/>
          <p:cNvSpPr txBox="1"/>
          <p:nvPr>
            <p:ph type="title"/>
          </p:nvPr>
        </p:nvSpPr>
        <p:spPr>
          <a:xfrm>
            <a:off x="626200" y="39350"/>
            <a:ext cx="6462000" cy="10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Giskard for inspection of data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/>
              <a:t>To  explore how model reacts to </a:t>
            </a:r>
            <a:r>
              <a:rPr b="0" lang="en" sz="1100"/>
              <a:t>real time</a:t>
            </a:r>
            <a:r>
              <a:rPr b="0" lang="en" sz="1100"/>
              <a:t> data modification</a:t>
            </a:r>
            <a:endParaRPr b="0" sz="1100"/>
          </a:p>
        </p:txBody>
      </p:sp>
      <p:sp>
        <p:nvSpPr>
          <p:cNvPr id="543" name="Google Shape;543;p42"/>
          <p:cNvSpPr txBox="1"/>
          <p:nvPr/>
        </p:nvSpPr>
        <p:spPr>
          <a:xfrm>
            <a:off x="935880" y="1998275"/>
            <a:ext cx="6940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544" name="Google Shape;54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650" y="1171025"/>
            <a:ext cx="7037376" cy="379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3"/>
          <p:cNvSpPr txBox="1"/>
          <p:nvPr>
            <p:ph type="title"/>
          </p:nvPr>
        </p:nvSpPr>
        <p:spPr>
          <a:xfrm>
            <a:off x="632850" y="-35725"/>
            <a:ext cx="7796100" cy="10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Giskard for testing by changing the values on the whole dataset. </a:t>
            </a:r>
            <a:r>
              <a:rPr b="0" lang="en" sz="1200"/>
              <a:t>Example : Replace female with male and evaluate how much deviation we have in prediction probability</a:t>
            </a:r>
            <a:endParaRPr b="0" sz="1200"/>
          </a:p>
        </p:txBody>
      </p:sp>
      <p:sp>
        <p:nvSpPr>
          <p:cNvPr id="550" name="Google Shape;550;p43"/>
          <p:cNvSpPr txBox="1"/>
          <p:nvPr/>
        </p:nvSpPr>
        <p:spPr>
          <a:xfrm>
            <a:off x="935880" y="1998275"/>
            <a:ext cx="6940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551" name="Google Shape;55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875" y="1047351"/>
            <a:ext cx="6776448" cy="364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4"/>
          <p:cNvSpPr txBox="1"/>
          <p:nvPr>
            <p:ph type="title"/>
          </p:nvPr>
        </p:nvSpPr>
        <p:spPr>
          <a:xfrm>
            <a:off x="640000" y="480775"/>
            <a:ext cx="7021500" cy="10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Link to the repo for detailed version</a:t>
            </a:r>
            <a:endParaRPr sz="2200"/>
          </a:p>
        </p:txBody>
      </p:sp>
      <p:sp>
        <p:nvSpPr>
          <p:cNvPr id="557" name="Google Shape;557;p44"/>
          <p:cNvSpPr txBox="1"/>
          <p:nvPr/>
        </p:nvSpPr>
        <p:spPr>
          <a:xfrm>
            <a:off x="935880" y="1998275"/>
            <a:ext cx="6940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3"/>
              </a:rPr>
              <a:t>https://github.com/princyiakov/chronic_kidney_disease_progression</a:t>
            </a:r>
            <a:endParaRPr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5"/>
          <p:cNvSpPr txBox="1"/>
          <p:nvPr>
            <p:ph type="title"/>
          </p:nvPr>
        </p:nvSpPr>
        <p:spPr>
          <a:xfrm>
            <a:off x="938550" y="1581150"/>
            <a:ext cx="3218700" cy="19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563" name="Google Shape;563;p45"/>
          <p:cNvSpPr txBox="1"/>
          <p:nvPr/>
        </p:nvSpPr>
        <p:spPr>
          <a:xfrm>
            <a:off x="5762089" y="539400"/>
            <a:ext cx="26883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Do you have any questions?</a:t>
            </a:r>
            <a:endParaRPr sz="20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64" name="Google Shape;564;p45"/>
          <p:cNvSpPr txBox="1"/>
          <p:nvPr/>
        </p:nvSpPr>
        <p:spPr>
          <a:xfrm>
            <a:off x="5762089" y="1368600"/>
            <a:ext cx="26883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princy.iakov@gmail.com</a:t>
            </a:r>
            <a:endParaRPr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+65 81099121 </a:t>
            </a:r>
            <a:endParaRPr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65" name="Google Shape;565;p45"/>
          <p:cNvSpPr txBox="1"/>
          <p:nvPr/>
        </p:nvSpPr>
        <p:spPr>
          <a:xfrm>
            <a:off x="5762089" y="4255450"/>
            <a:ext cx="28992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566" name="Google Shape;566;p45"/>
          <p:cNvCxnSpPr/>
          <p:nvPr/>
        </p:nvCxnSpPr>
        <p:spPr>
          <a:xfrm>
            <a:off x="2547900" y="3863700"/>
            <a:ext cx="0" cy="12798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45"/>
          <p:cNvCxnSpPr/>
          <p:nvPr/>
        </p:nvCxnSpPr>
        <p:spPr>
          <a:xfrm>
            <a:off x="2547900" y="0"/>
            <a:ext cx="0" cy="12798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8"/>
          <p:cNvSpPr/>
          <p:nvPr/>
        </p:nvSpPr>
        <p:spPr>
          <a:xfrm>
            <a:off x="769550" y="1390188"/>
            <a:ext cx="875100" cy="87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8"/>
          <p:cNvSpPr/>
          <p:nvPr/>
        </p:nvSpPr>
        <p:spPr>
          <a:xfrm>
            <a:off x="4943050" y="2211075"/>
            <a:ext cx="875100" cy="87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8"/>
          <p:cNvSpPr/>
          <p:nvPr/>
        </p:nvSpPr>
        <p:spPr>
          <a:xfrm>
            <a:off x="769550" y="2878313"/>
            <a:ext cx="875100" cy="87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8"/>
          <p:cNvSpPr txBox="1"/>
          <p:nvPr>
            <p:ph idx="6" type="title"/>
          </p:nvPr>
        </p:nvSpPr>
        <p:spPr>
          <a:xfrm>
            <a:off x="713100" y="445025"/>
            <a:ext cx="77178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53" name="Google Shape;353;p28"/>
          <p:cNvSpPr txBox="1"/>
          <p:nvPr>
            <p:ph type="title"/>
          </p:nvPr>
        </p:nvSpPr>
        <p:spPr>
          <a:xfrm>
            <a:off x="5028500" y="2412138"/>
            <a:ext cx="7041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4" name="Google Shape;354;p28"/>
          <p:cNvSpPr txBox="1"/>
          <p:nvPr>
            <p:ph idx="1" type="subTitle"/>
          </p:nvPr>
        </p:nvSpPr>
        <p:spPr>
          <a:xfrm>
            <a:off x="5992875" y="2111922"/>
            <a:ext cx="2487300" cy="69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Model </a:t>
            </a:r>
            <a:endParaRPr/>
          </a:p>
        </p:txBody>
      </p:sp>
      <p:sp>
        <p:nvSpPr>
          <p:cNvPr id="355" name="Google Shape;355;p28"/>
          <p:cNvSpPr txBox="1"/>
          <p:nvPr>
            <p:ph idx="7" type="title"/>
          </p:nvPr>
        </p:nvSpPr>
        <p:spPr>
          <a:xfrm>
            <a:off x="855000" y="1591263"/>
            <a:ext cx="7041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6" name="Google Shape;356;p28"/>
          <p:cNvSpPr txBox="1"/>
          <p:nvPr>
            <p:ph idx="8" type="subTitle"/>
          </p:nvPr>
        </p:nvSpPr>
        <p:spPr>
          <a:xfrm>
            <a:off x="1766200" y="1147666"/>
            <a:ext cx="2487300" cy="9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Insights</a:t>
            </a:r>
            <a:endParaRPr/>
          </a:p>
        </p:txBody>
      </p:sp>
      <p:sp>
        <p:nvSpPr>
          <p:cNvPr id="357" name="Google Shape;357;p28"/>
          <p:cNvSpPr txBox="1"/>
          <p:nvPr>
            <p:ph idx="13" type="title"/>
          </p:nvPr>
        </p:nvSpPr>
        <p:spPr>
          <a:xfrm>
            <a:off x="855000" y="3079400"/>
            <a:ext cx="7041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8" name="Google Shape;358;p28"/>
          <p:cNvSpPr txBox="1"/>
          <p:nvPr>
            <p:ph idx="14" type="subTitle"/>
          </p:nvPr>
        </p:nvSpPr>
        <p:spPr>
          <a:xfrm>
            <a:off x="1766200" y="2987825"/>
            <a:ext cx="2487300" cy="76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explored and its performance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9"/>
          <p:cNvSpPr/>
          <p:nvPr/>
        </p:nvSpPr>
        <p:spPr>
          <a:xfrm>
            <a:off x="2584850" y="825300"/>
            <a:ext cx="4160400" cy="349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57200" rotWithShape="0" algn="bl">
              <a:schemeClr val="accent3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9"/>
          <p:cNvSpPr txBox="1"/>
          <p:nvPr>
            <p:ph type="ctrTitle"/>
          </p:nvPr>
        </p:nvSpPr>
        <p:spPr>
          <a:xfrm>
            <a:off x="3049500" y="1101850"/>
            <a:ext cx="3045000" cy="19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Data </a:t>
            </a:r>
            <a:r>
              <a:rPr lang="en" sz="4800"/>
              <a:t>Insights</a:t>
            </a:r>
            <a:endParaRPr sz="4600"/>
          </a:p>
        </p:txBody>
      </p:sp>
      <p:sp>
        <p:nvSpPr>
          <p:cNvPr id="365" name="Google Shape;365;p29"/>
          <p:cNvSpPr/>
          <p:nvPr/>
        </p:nvSpPr>
        <p:spPr>
          <a:xfrm>
            <a:off x="1980850" y="360038"/>
            <a:ext cx="875100" cy="87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6" name="Google Shape;366;p29"/>
          <p:cNvCxnSpPr/>
          <p:nvPr/>
        </p:nvCxnSpPr>
        <p:spPr>
          <a:xfrm>
            <a:off x="4889500" y="1652900"/>
            <a:ext cx="7692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p29"/>
          <p:cNvSpPr txBox="1"/>
          <p:nvPr>
            <p:ph idx="2" type="title"/>
          </p:nvPr>
        </p:nvSpPr>
        <p:spPr>
          <a:xfrm>
            <a:off x="2066300" y="561113"/>
            <a:ext cx="7041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8" name="Google Shape;368;p29"/>
          <p:cNvSpPr txBox="1"/>
          <p:nvPr>
            <p:ph idx="1" type="subTitle"/>
          </p:nvPr>
        </p:nvSpPr>
        <p:spPr>
          <a:xfrm>
            <a:off x="3049500" y="3062425"/>
            <a:ext cx="30450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us see what story our data beholds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0"/>
          <p:cNvSpPr txBox="1"/>
          <p:nvPr>
            <p:ph idx="1" type="subTitle"/>
          </p:nvPr>
        </p:nvSpPr>
        <p:spPr>
          <a:xfrm>
            <a:off x="722325" y="1486675"/>
            <a:ext cx="24414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Major portion of our patients are female</a:t>
            </a:r>
            <a:endParaRPr sz="1400"/>
          </a:p>
        </p:txBody>
      </p:sp>
      <p:sp>
        <p:nvSpPr>
          <p:cNvPr id="374" name="Google Shape;374;p30"/>
          <p:cNvSpPr txBox="1"/>
          <p:nvPr>
            <p:ph type="title"/>
          </p:nvPr>
        </p:nvSpPr>
        <p:spPr>
          <a:xfrm>
            <a:off x="713100" y="445025"/>
            <a:ext cx="2441400" cy="10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Patients’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Sex</a:t>
            </a:r>
            <a:endParaRPr/>
          </a:p>
        </p:txBody>
      </p:sp>
      <p:sp>
        <p:nvSpPr>
          <p:cNvPr id="375" name="Google Shape;375;p30"/>
          <p:cNvSpPr txBox="1"/>
          <p:nvPr/>
        </p:nvSpPr>
        <p:spPr>
          <a:xfrm>
            <a:off x="954573" y="2503874"/>
            <a:ext cx="22083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rPr>
              <a:t>Female</a:t>
            </a:r>
            <a:endParaRPr sz="2000">
              <a:solidFill>
                <a:schemeClr val="dk1"/>
              </a:solidFill>
              <a:latin typeface="Palanquin Dark"/>
              <a:ea typeface="Palanquin Dark"/>
              <a:cs typeface="Palanquin Dark"/>
              <a:sym typeface="Palanquin Dark"/>
            </a:endParaRPr>
          </a:p>
        </p:txBody>
      </p:sp>
      <p:sp>
        <p:nvSpPr>
          <p:cNvPr id="376" name="Google Shape;376;p30"/>
          <p:cNvSpPr txBox="1"/>
          <p:nvPr/>
        </p:nvSpPr>
        <p:spPr>
          <a:xfrm>
            <a:off x="954573" y="2912964"/>
            <a:ext cx="22083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59</a:t>
            </a: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% of our patients are Female</a:t>
            </a:r>
            <a:endParaRPr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77" name="Google Shape;377;p30"/>
          <p:cNvSpPr txBox="1"/>
          <p:nvPr/>
        </p:nvSpPr>
        <p:spPr>
          <a:xfrm>
            <a:off x="945773" y="3454502"/>
            <a:ext cx="22083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rPr>
              <a:t>Male</a:t>
            </a:r>
            <a:endParaRPr sz="2000">
              <a:solidFill>
                <a:schemeClr val="dk1"/>
              </a:solidFill>
              <a:latin typeface="Palanquin Dark"/>
              <a:ea typeface="Palanquin Dark"/>
              <a:cs typeface="Palanquin Dark"/>
              <a:sym typeface="Palanquin Dark"/>
            </a:endParaRPr>
          </a:p>
        </p:txBody>
      </p:sp>
      <p:sp>
        <p:nvSpPr>
          <p:cNvPr id="378" name="Google Shape;378;p30"/>
          <p:cNvSpPr txBox="1"/>
          <p:nvPr/>
        </p:nvSpPr>
        <p:spPr>
          <a:xfrm>
            <a:off x="945773" y="3863592"/>
            <a:ext cx="22083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41</a:t>
            </a: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% of our patients are Male</a:t>
            </a:r>
            <a:endParaRPr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79" name="Google Shape;379;p30"/>
          <p:cNvSpPr/>
          <p:nvPr/>
        </p:nvSpPr>
        <p:spPr>
          <a:xfrm>
            <a:off x="713525" y="3596928"/>
            <a:ext cx="217800" cy="217800"/>
          </a:xfrm>
          <a:prstGeom prst="ellipse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0"/>
          <p:cNvSpPr/>
          <p:nvPr/>
        </p:nvSpPr>
        <p:spPr>
          <a:xfrm>
            <a:off x="722325" y="2650402"/>
            <a:ext cx="217800" cy="2178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1" name="Google Shape;3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725" y="989700"/>
            <a:ext cx="4778023" cy="315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1"/>
          <p:cNvSpPr txBox="1"/>
          <p:nvPr>
            <p:ph idx="1" type="subTitle"/>
          </p:nvPr>
        </p:nvSpPr>
        <p:spPr>
          <a:xfrm>
            <a:off x="722325" y="1486675"/>
            <a:ext cx="24414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participants of our study range between the age of 46 to 86 years </a:t>
            </a:r>
            <a:endParaRPr sz="1200"/>
          </a:p>
        </p:txBody>
      </p:sp>
      <p:sp>
        <p:nvSpPr>
          <p:cNvPr id="387" name="Google Shape;387;p31"/>
          <p:cNvSpPr txBox="1"/>
          <p:nvPr>
            <p:ph type="title"/>
          </p:nvPr>
        </p:nvSpPr>
        <p:spPr>
          <a:xfrm>
            <a:off x="713100" y="445025"/>
            <a:ext cx="2441400" cy="10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Range of Patients</a:t>
            </a:r>
            <a:endParaRPr/>
          </a:p>
        </p:txBody>
      </p:sp>
      <p:sp>
        <p:nvSpPr>
          <p:cNvPr id="388" name="Google Shape;388;p31"/>
          <p:cNvSpPr txBox="1"/>
          <p:nvPr/>
        </p:nvSpPr>
        <p:spPr>
          <a:xfrm>
            <a:off x="994448" y="2562076"/>
            <a:ext cx="22083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50</a:t>
            </a: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% of our patients are 71 years or younger</a:t>
            </a:r>
            <a:endParaRPr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89" name="Google Shape;389;p31"/>
          <p:cNvSpPr txBox="1"/>
          <p:nvPr/>
        </p:nvSpPr>
        <p:spPr>
          <a:xfrm>
            <a:off x="994448" y="3385117"/>
            <a:ext cx="22083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</a:t>
            </a: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verage age of the patients is 70 years.</a:t>
            </a:r>
            <a:endParaRPr sz="16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90" name="Google Shape;390;p31"/>
          <p:cNvSpPr/>
          <p:nvPr/>
        </p:nvSpPr>
        <p:spPr>
          <a:xfrm>
            <a:off x="722325" y="2650402"/>
            <a:ext cx="217800" cy="2178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7725" y="2822750"/>
            <a:ext cx="2539300" cy="22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1"/>
          <p:cNvSpPr/>
          <p:nvPr/>
        </p:nvSpPr>
        <p:spPr>
          <a:xfrm>
            <a:off x="722325" y="3507202"/>
            <a:ext cx="217800" cy="2178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3" name="Google Shape;39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0123" y="274350"/>
            <a:ext cx="4724154" cy="251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2"/>
          <p:cNvSpPr txBox="1"/>
          <p:nvPr>
            <p:ph idx="1" type="subTitle"/>
          </p:nvPr>
        </p:nvSpPr>
        <p:spPr>
          <a:xfrm>
            <a:off x="722325" y="1486675"/>
            <a:ext cx="24414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</a:t>
            </a:r>
            <a:r>
              <a:rPr lang="en" sz="1400"/>
              <a:t>participants</a:t>
            </a:r>
            <a:r>
              <a:rPr lang="en" sz="1400"/>
              <a:t> of our study are </a:t>
            </a:r>
            <a:r>
              <a:rPr lang="en" sz="1400"/>
              <a:t>predominantly</a:t>
            </a:r>
            <a:r>
              <a:rPr lang="en" sz="1400"/>
              <a:t> of one race </a:t>
            </a:r>
            <a:endParaRPr sz="1400"/>
          </a:p>
        </p:txBody>
      </p:sp>
      <p:sp>
        <p:nvSpPr>
          <p:cNvPr id="399" name="Google Shape;399;p32"/>
          <p:cNvSpPr txBox="1"/>
          <p:nvPr>
            <p:ph type="title"/>
          </p:nvPr>
        </p:nvSpPr>
        <p:spPr>
          <a:xfrm>
            <a:off x="713100" y="445025"/>
            <a:ext cx="2441400" cy="10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Patients’ Race</a:t>
            </a:r>
            <a:endParaRPr/>
          </a:p>
        </p:txBody>
      </p:sp>
      <p:sp>
        <p:nvSpPr>
          <p:cNvPr id="400" name="Google Shape;400;p32"/>
          <p:cNvSpPr txBox="1"/>
          <p:nvPr/>
        </p:nvSpPr>
        <p:spPr>
          <a:xfrm>
            <a:off x="954573" y="2503874"/>
            <a:ext cx="22083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rPr>
              <a:t>White</a:t>
            </a:r>
            <a:endParaRPr sz="2000">
              <a:solidFill>
                <a:schemeClr val="dk1"/>
              </a:solidFill>
              <a:latin typeface="Palanquin Dark"/>
              <a:ea typeface="Palanquin Dark"/>
              <a:cs typeface="Palanquin Dark"/>
              <a:sym typeface="Palanquin Dark"/>
            </a:endParaRPr>
          </a:p>
        </p:txBody>
      </p:sp>
      <p:sp>
        <p:nvSpPr>
          <p:cNvPr id="401" name="Google Shape;401;p32"/>
          <p:cNvSpPr txBox="1"/>
          <p:nvPr/>
        </p:nvSpPr>
        <p:spPr>
          <a:xfrm>
            <a:off x="954573" y="2912964"/>
            <a:ext cx="22083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75% of our </a:t>
            </a: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patients</a:t>
            </a: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are white</a:t>
            </a:r>
            <a:endParaRPr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02" name="Google Shape;402;p32"/>
          <p:cNvSpPr txBox="1"/>
          <p:nvPr/>
        </p:nvSpPr>
        <p:spPr>
          <a:xfrm>
            <a:off x="945773" y="3454502"/>
            <a:ext cx="22083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rPr>
              <a:t>Hispanic</a:t>
            </a:r>
            <a:endParaRPr sz="2000">
              <a:solidFill>
                <a:schemeClr val="dk1"/>
              </a:solidFill>
              <a:latin typeface="Palanquin Dark"/>
              <a:ea typeface="Palanquin Dark"/>
              <a:cs typeface="Palanquin Dark"/>
              <a:sym typeface="Palanquin Dark"/>
            </a:endParaRPr>
          </a:p>
        </p:txBody>
      </p:sp>
      <p:sp>
        <p:nvSpPr>
          <p:cNvPr id="403" name="Google Shape;403;p32"/>
          <p:cNvSpPr txBox="1"/>
          <p:nvPr/>
        </p:nvSpPr>
        <p:spPr>
          <a:xfrm>
            <a:off x="945773" y="3863592"/>
            <a:ext cx="22083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Only 2% of our patients are Hispanic</a:t>
            </a:r>
            <a:endParaRPr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04" name="Google Shape;404;p32"/>
          <p:cNvSpPr/>
          <p:nvPr/>
        </p:nvSpPr>
        <p:spPr>
          <a:xfrm>
            <a:off x="713525" y="3596928"/>
            <a:ext cx="217800" cy="2178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2"/>
          <p:cNvSpPr/>
          <p:nvPr/>
        </p:nvSpPr>
        <p:spPr>
          <a:xfrm>
            <a:off x="722325" y="2650402"/>
            <a:ext cx="217800" cy="2178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6" name="Google Shape;406;p3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5175" y="971350"/>
            <a:ext cx="5519023" cy="332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3"/>
          <p:cNvSpPr txBox="1"/>
          <p:nvPr>
            <p:ph idx="1" type="subTitle"/>
          </p:nvPr>
        </p:nvSpPr>
        <p:spPr>
          <a:xfrm>
            <a:off x="722325" y="1486675"/>
            <a:ext cx="24414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Most of have patients have regressed </a:t>
            </a:r>
            <a:endParaRPr sz="1400"/>
          </a:p>
        </p:txBody>
      </p:sp>
      <p:sp>
        <p:nvSpPr>
          <p:cNvPr id="412" name="Google Shape;412;p33"/>
          <p:cNvSpPr txBox="1"/>
          <p:nvPr>
            <p:ph type="title"/>
          </p:nvPr>
        </p:nvSpPr>
        <p:spPr>
          <a:xfrm>
            <a:off x="713100" y="445025"/>
            <a:ext cx="2441400" cy="10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Progress</a:t>
            </a:r>
            <a:endParaRPr/>
          </a:p>
        </p:txBody>
      </p:sp>
      <p:sp>
        <p:nvSpPr>
          <p:cNvPr id="413" name="Google Shape;413;p33"/>
          <p:cNvSpPr txBox="1"/>
          <p:nvPr/>
        </p:nvSpPr>
        <p:spPr>
          <a:xfrm>
            <a:off x="954573" y="2503874"/>
            <a:ext cx="22083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rPr>
              <a:t>Not Progressed</a:t>
            </a:r>
            <a:endParaRPr sz="2000">
              <a:solidFill>
                <a:schemeClr val="dk1"/>
              </a:solidFill>
              <a:latin typeface="Palanquin Dark"/>
              <a:ea typeface="Palanquin Dark"/>
              <a:cs typeface="Palanquin Dark"/>
              <a:sym typeface="Palanquin Dark"/>
            </a:endParaRPr>
          </a:p>
        </p:txBody>
      </p:sp>
      <p:sp>
        <p:nvSpPr>
          <p:cNvPr id="414" name="Google Shape;414;p33"/>
          <p:cNvSpPr txBox="1"/>
          <p:nvPr/>
        </p:nvSpPr>
        <p:spPr>
          <a:xfrm>
            <a:off x="954573" y="2912964"/>
            <a:ext cx="22083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67</a:t>
            </a: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% of our patients have not progressed</a:t>
            </a:r>
            <a:endParaRPr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15" name="Google Shape;415;p33"/>
          <p:cNvSpPr txBox="1"/>
          <p:nvPr/>
        </p:nvSpPr>
        <p:spPr>
          <a:xfrm>
            <a:off x="945773" y="3454502"/>
            <a:ext cx="22083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rPr>
              <a:t>Progressed</a:t>
            </a:r>
            <a:endParaRPr sz="2000">
              <a:solidFill>
                <a:schemeClr val="dk1"/>
              </a:solidFill>
              <a:latin typeface="Palanquin Dark"/>
              <a:ea typeface="Palanquin Dark"/>
              <a:cs typeface="Palanquin Dark"/>
              <a:sym typeface="Palanquin Dark"/>
            </a:endParaRPr>
          </a:p>
        </p:txBody>
      </p:sp>
      <p:sp>
        <p:nvSpPr>
          <p:cNvPr id="416" name="Google Shape;416;p33"/>
          <p:cNvSpPr txBox="1"/>
          <p:nvPr/>
        </p:nvSpPr>
        <p:spPr>
          <a:xfrm>
            <a:off x="945773" y="3863592"/>
            <a:ext cx="22083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Only 33% of our patients have progressed</a:t>
            </a:r>
            <a:endParaRPr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17" name="Google Shape;417;p33"/>
          <p:cNvSpPr/>
          <p:nvPr/>
        </p:nvSpPr>
        <p:spPr>
          <a:xfrm>
            <a:off x="713525" y="3596928"/>
            <a:ext cx="217800" cy="217800"/>
          </a:xfrm>
          <a:prstGeom prst="ellipse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3"/>
          <p:cNvSpPr/>
          <p:nvPr/>
        </p:nvSpPr>
        <p:spPr>
          <a:xfrm>
            <a:off x="722325" y="2650402"/>
            <a:ext cx="217800" cy="2178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8525" y="1388425"/>
            <a:ext cx="5675477" cy="297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4"/>
          <p:cNvSpPr txBox="1"/>
          <p:nvPr>
            <p:ph idx="1" type="subTitle"/>
          </p:nvPr>
        </p:nvSpPr>
        <p:spPr>
          <a:xfrm>
            <a:off x="722325" y="1486675"/>
            <a:ext cx="24414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More males have </a:t>
            </a:r>
            <a:r>
              <a:rPr lang="en" sz="1400"/>
              <a:t>progressed</a:t>
            </a:r>
            <a:r>
              <a:rPr lang="en" sz="1400"/>
              <a:t> as compared to females</a:t>
            </a:r>
            <a:endParaRPr sz="1400"/>
          </a:p>
        </p:txBody>
      </p:sp>
      <p:sp>
        <p:nvSpPr>
          <p:cNvPr id="425" name="Google Shape;425;p34"/>
          <p:cNvSpPr txBox="1"/>
          <p:nvPr>
            <p:ph type="title"/>
          </p:nvPr>
        </p:nvSpPr>
        <p:spPr>
          <a:xfrm>
            <a:off x="640000" y="480775"/>
            <a:ext cx="2441400" cy="10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Status Progress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Male VS Female</a:t>
            </a:r>
            <a:endParaRPr sz="2200"/>
          </a:p>
        </p:txBody>
      </p:sp>
      <p:sp>
        <p:nvSpPr>
          <p:cNvPr id="426" name="Google Shape;426;p34"/>
          <p:cNvSpPr txBox="1"/>
          <p:nvPr/>
        </p:nvSpPr>
        <p:spPr>
          <a:xfrm>
            <a:off x="954573" y="2503874"/>
            <a:ext cx="22083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rPr>
              <a:t>Not Pro</a:t>
            </a:r>
            <a:r>
              <a:rPr lang="en" sz="2000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rPr>
              <a:t>gressed</a:t>
            </a:r>
            <a:endParaRPr sz="2000">
              <a:solidFill>
                <a:schemeClr val="dk1"/>
              </a:solidFill>
              <a:latin typeface="Palanquin Dark"/>
              <a:ea typeface="Palanquin Dark"/>
              <a:cs typeface="Palanquin Dark"/>
              <a:sym typeface="Palanquin Dark"/>
            </a:endParaRPr>
          </a:p>
        </p:txBody>
      </p:sp>
      <p:sp>
        <p:nvSpPr>
          <p:cNvPr id="427" name="Google Shape;427;p34"/>
          <p:cNvSpPr txBox="1"/>
          <p:nvPr/>
        </p:nvSpPr>
        <p:spPr>
          <a:xfrm>
            <a:off x="954573" y="2912964"/>
            <a:ext cx="22083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75% Females compared to 55% Males</a:t>
            </a:r>
            <a:endParaRPr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28" name="Google Shape;428;p34"/>
          <p:cNvSpPr txBox="1"/>
          <p:nvPr/>
        </p:nvSpPr>
        <p:spPr>
          <a:xfrm>
            <a:off x="945773" y="3454502"/>
            <a:ext cx="22083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rPr>
              <a:t>Progressed</a:t>
            </a:r>
            <a:endParaRPr sz="2000">
              <a:solidFill>
                <a:schemeClr val="dk1"/>
              </a:solidFill>
              <a:latin typeface="Palanquin Dark"/>
              <a:ea typeface="Palanquin Dark"/>
              <a:cs typeface="Palanquin Dark"/>
              <a:sym typeface="Palanquin Dark"/>
            </a:endParaRPr>
          </a:p>
        </p:txBody>
      </p:sp>
      <p:sp>
        <p:nvSpPr>
          <p:cNvPr id="429" name="Google Shape;429;p34"/>
          <p:cNvSpPr txBox="1"/>
          <p:nvPr/>
        </p:nvSpPr>
        <p:spPr>
          <a:xfrm>
            <a:off x="945773" y="3863592"/>
            <a:ext cx="22083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45% Males compared to 25% Females</a:t>
            </a:r>
            <a:endParaRPr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30" name="Google Shape;430;p34"/>
          <p:cNvSpPr/>
          <p:nvPr/>
        </p:nvSpPr>
        <p:spPr>
          <a:xfrm>
            <a:off x="713525" y="3596928"/>
            <a:ext cx="217800" cy="217800"/>
          </a:xfrm>
          <a:prstGeom prst="ellipse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4"/>
          <p:cNvSpPr/>
          <p:nvPr/>
        </p:nvSpPr>
        <p:spPr>
          <a:xfrm>
            <a:off x="722325" y="2650402"/>
            <a:ext cx="217800" cy="2178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2" name="Google Shape;43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5925" y="1654250"/>
            <a:ext cx="5675472" cy="2885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5"/>
          <p:cNvSpPr txBox="1"/>
          <p:nvPr>
            <p:ph type="title"/>
          </p:nvPr>
        </p:nvSpPr>
        <p:spPr>
          <a:xfrm>
            <a:off x="640000" y="480775"/>
            <a:ext cx="2441400" cy="10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Status Progress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Races</a:t>
            </a:r>
            <a:endParaRPr sz="2200"/>
          </a:p>
        </p:txBody>
      </p:sp>
      <p:sp>
        <p:nvSpPr>
          <p:cNvPr id="438" name="Google Shape;438;p35"/>
          <p:cNvSpPr txBox="1"/>
          <p:nvPr/>
        </p:nvSpPr>
        <p:spPr>
          <a:xfrm>
            <a:off x="994448" y="1580149"/>
            <a:ext cx="22083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rPr>
              <a:t>Not Pro</a:t>
            </a:r>
            <a:r>
              <a:rPr lang="en" sz="2000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rPr>
              <a:t>gressed</a:t>
            </a:r>
            <a:endParaRPr sz="2000">
              <a:solidFill>
                <a:schemeClr val="dk1"/>
              </a:solidFill>
              <a:latin typeface="Palanquin Dark"/>
              <a:ea typeface="Palanquin Dark"/>
              <a:cs typeface="Palanquin Dark"/>
              <a:sym typeface="Palanquin Dark"/>
            </a:endParaRPr>
          </a:p>
        </p:txBody>
      </p:sp>
      <p:sp>
        <p:nvSpPr>
          <p:cNvPr id="439" name="Google Shape;439;p35"/>
          <p:cNvSpPr txBox="1"/>
          <p:nvPr/>
        </p:nvSpPr>
        <p:spPr>
          <a:xfrm>
            <a:off x="994448" y="2175339"/>
            <a:ext cx="22083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75% blacks have not progressed as compared to others </a:t>
            </a:r>
            <a:endParaRPr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40" name="Google Shape;440;p35"/>
          <p:cNvSpPr txBox="1"/>
          <p:nvPr/>
        </p:nvSpPr>
        <p:spPr>
          <a:xfrm>
            <a:off x="945773" y="3454502"/>
            <a:ext cx="22083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rPr>
              <a:t>Progressed</a:t>
            </a:r>
            <a:endParaRPr sz="2000">
              <a:solidFill>
                <a:schemeClr val="dk1"/>
              </a:solidFill>
              <a:latin typeface="Palanquin Dark"/>
              <a:ea typeface="Palanquin Dark"/>
              <a:cs typeface="Palanquin Dark"/>
              <a:sym typeface="Palanquin Dark"/>
            </a:endParaRPr>
          </a:p>
        </p:txBody>
      </p:sp>
      <p:sp>
        <p:nvSpPr>
          <p:cNvPr id="441" name="Google Shape;441;p35"/>
          <p:cNvSpPr txBox="1"/>
          <p:nvPr/>
        </p:nvSpPr>
        <p:spPr>
          <a:xfrm>
            <a:off x="945773" y="3863592"/>
            <a:ext cx="22083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43% Hispanics have </a:t>
            </a: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progressed</a:t>
            </a: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as compared to others </a:t>
            </a:r>
            <a:endParaRPr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42" name="Google Shape;442;p35"/>
          <p:cNvSpPr/>
          <p:nvPr/>
        </p:nvSpPr>
        <p:spPr>
          <a:xfrm>
            <a:off x="713525" y="3596928"/>
            <a:ext cx="217800" cy="217800"/>
          </a:xfrm>
          <a:prstGeom prst="ellipse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5"/>
          <p:cNvSpPr/>
          <p:nvPr/>
        </p:nvSpPr>
        <p:spPr>
          <a:xfrm>
            <a:off x="713525" y="1704352"/>
            <a:ext cx="217800" cy="2178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4" name="Google Shape;4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548" y="1580150"/>
            <a:ext cx="5636451" cy="286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enter for Health Statistics by Slidesgo">
  <a:themeElements>
    <a:clrScheme name="Simple Light">
      <a:dk1>
        <a:srgbClr val="211E42"/>
      </a:dk1>
      <a:lt1>
        <a:srgbClr val="FFFFFF"/>
      </a:lt1>
      <a:dk2>
        <a:srgbClr val="6D689C"/>
      </a:dk2>
      <a:lt2>
        <a:srgbClr val="D5D3EB"/>
      </a:lt2>
      <a:accent1>
        <a:srgbClr val="E4F8F9"/>
      </a:accent1>
      <a:accent2>
        <a:srgbClr val="C7EDF0"/>
      </a:accent2>
      <a:accent3>
        <a:srgbClr val="AAE3E8"/>
      </a:accent3>
      <a:accent4>
        <a:srgbClr val="24BBC4"/>
      </a:accent4>
      <a:accent5>
        <a:srgbClr val="0E868C"/>
      </a:accent5>
      <a:accent6>
        <a:srgbClr val="211E42"/>
      </a:accent6>
      <a:hlink>
        <a:srgbClr val="211E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