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3B533-0DF2-4CB6-9476-B96B55DD51CC}" v="44" dt="2022-12-02T16:56:2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y Patel" userId="e05703c64afc1396" providerId="LiveId" clId="{5C63B533-0DF2-4CB6-9476-B96B55DD51CC}"/>
    <pc:docChg chg="custSel modSld modMainMaster">
      <pc:chgData name="Princy Patel" userId="e05703c64afc1396" providerId="LiveId" clId="{5C63B533-0DF2-4CB6-9476-B96B55DD51CC}" dt="2022-12-02T16:56:21.970" v="47"/>
      <pc:docMkLst>
        <pc:docMk/>
      </pc:docMkLst>
      <pc:sldChg chg="modSp modTransition">
        <pc:chgData name="Princy Patel" userId="e05703c64afc1396" providerId="LiveId" clId="{5C63B533-0DF2-4CB6-9476-B96B55DD51CC}" dt="2022-12-02T16:56:21.970" v="47"/>
        <pc:sldMkLst>
          <pc:docMk/>
          <pc:sldMk cId="3997826057" sldId="257"/>
        </pc:sldMkLst>
        <pc:spChg chg="mod">
          <ac:chgData name="Princy Patel" userId="e05703c64afc1396" providerId="LiveId" clId="{5C63B533-0DF2-4CB6-9476-B96B55DD51CC}" dt="2022-12-02T16:49:14.453" v="44"/>
          <ac:spMkLst>
            <pc:docMk/>
            <pc:sldMk cId="3997826057" sldId="257"/>
            <ac:spMk id="2" creationId="{216F7CDE-5C07-AD8E-06A2-599A4AEEE8D7}"/>
          </ac:spMkLst>
        </pc:spChg>
        <pc:spChg chg="mod">
          <ac:chgData name="Princy Patel" userId="e05703c64afc1396" providerId="LiveId" clId="{5C63B533-0DF2-4CB6-9476-B96B55DD51CC}" dt="2022-12-02T16:49:14.453" v="44"/>
          <ac:spMkLst>
            <pc:docMk/>
            <pc:sldMk cId="3997826057" sldId="257"/>
            <ac:spMk id="3" creationId="{55898D26-463B-F23D-B927-A8C04EE8AE89}"/>
          </ac:spMkLst>
        </pc:spChg>
      </pc:sldChg>
      <pc:sldChg chg="modSp mod">
        <pc:chgData name="Princy Patel" userId="e05703c64afc1396" providerId="LiveId" clId="{5C63B533-0DF2-4CB6-9476-B96B55DD51CC}" dt="2022-12-02T16:49:14.453" v="44"/>
        <pc:sldMkLst>
          <pc:docMk/>
          <pc:sldMk cId="2652745343" sldId="258"/>
        </pc:sldMkLst>
        <pc:spChg chg="mod">
          <ac:chgData name="Princy Patel" userId="e05703c64afc1396" providerId="LiveId" clId="{5C63B533-0DF2-4CB6-9476-B96B55DD51CC}" dt="2022-12-02T16:49:14.453" v="44"/>
          <ac:spMkLst>
            <pc:docMk/>
            <pc:sldMk cId="2652745343" sldId="258"/>
            <ac:spMk id="2" creationId="{8BACB392-0750-FEDF-A3E6-D9AFAEC1A559}"/>
          </ac:spMkLst>
        </pc:spChg>
        <pc:spChg chg="mod">
          <ac:chgData name="Princy Patel" userId="e05703c64afc1396" providerId="LiveId" clId="{5C63B533-0DF2-4CB6-9476-B96B55DD51CC}" dt="2022-12-02T16:49:14.453" v="44"/>
          <ac:spMkLst>
            <pc:docMk/>
            <pc:sldMk cId="2652745343" sldId="258"/>
            <ac:spMk id="3" creationId="{283063FF-2758-8F9E-32C1-A10F62D49C13}"/>
          </ac:spMkLst>
        </pc:spChg>
      </pc:sldChg>
      <pc:sldChg chg="modSp mod modTransition">
        <pc:chgData name="Princy Patel" userId="e05703c64afc1396" providerId="LiveId" clId="{5C63B533-0DF2-4CB6-9476-B96B55DD51CC}" dt="2022-12-02T16:55:33.992" v="45"/>
        <pc:sldMkLst>
          <pc:docMk/>
          <pc:sldMk cId="3664530504" sldId="259"/>
        </pc:sldMkLst>
        <pc:spChg chg="mod">
          <ac:chgData name="Princy Patel" userId="e05703c64afc1396" providerId="LiveId" clId="{5C63B533-0DF2-4CB6-9476-B96B55DD51CC}" dt="2022-12-02T16:49:10.863" v="43" actId="27636"/>
          <ac:spMkLst>
            <pc:docMk/>
            <pc:sldMk cId="3664530504" sldId="259"/>
            <ac:spMk id="3" creationId="{C5FFD4E5-D882-CB82-B261-3208A3DA4CF4}"/>
          </ac:spMkLst>
        </pc:spChg>
      </pc:sldChg>
      <pc:sldChg chg="modSp modTransition">
        <pc:chgData name="Princy Patel" userId="e05703c64afc1396" providerId="LiveId" clId="{5C63B533-0DF2-4CB6-9476-B96B55DD51CC}" dt="2022-12-02T16:55:55.224" v="46"/>
        <pc:sldMkLst>
          <pc:docMk/>
          <pc:sldMk cId="3995473794" sldId="260"/>
        </pc:sldMkLst>
        <pc:spChg chg="mod">
          <ac:chgData name="Princy Patel" userId="e05703c64afc1396" providerId="LiveId" clId="{5C63B533-0DF2-4CB6-9476-B96B55DD51CC}" dt="2022-12-02T16:49:14.453" v="44"/>
          <ac:spMkLst>
            <pc:docMk/>
            <pc:sldMk cId="3995473794" sldId="260"/>
            <ac:spMk id="2" creationId="{34102841-74D2-CE79-184C-CE53F05A08BA}"/>
          </ac:spMkLst>
        </pc:spChg>
        <pc:spChg chg="mod">
          <ac:chgData name="Princy Patel" userId="e05703c64afc1396" providerId="LiveId" clId="{5C63B533-0DF2-4CB6-9476-B96B55DD51CC}" dt="2022-12-02T16:49:14.453" v="44"/>
          <ac:spMkLst>
            <pc:docMk/>
            <pc:sldMk cId="3995473794" sldId="260"/>
            <ac:spMk id="3" creationId="{6FDD9CED-C430-C6BF-7502-0CDD6A78FB3F}"/>
          </ac:spMkLst>
        </pc:spChg>
      </pc:sldChg>
      <pc:sldMasterChg chg="modTransition modSldLayout">
        <pc:chgData name="Princy Patel" userId="e05703c64afc1396" providerId="LiveId" clId="{5C63B533-0DF2-4CB6-9476-B96B55DD51CC}" dt="2022-12-02T16:49:01.274" v="38"/>
        <pc:sldMasterMkLst>
          <pc:docMk/>
          <pc:sldMasterMk cId="1455394977" sldId="2147483982"/>
        </pc:sldMasterMkLst>
        <pc:sldLayoutChg chg="modTransition">
          <pc:chgData name="Princy Patel" userId="e05703c64afc1396" providerId="LiveId" clId="{5C63B533-0DF2-4CB6-9476-B96B55DD51CC}" dt="2022-12-02T16:49:01.274" v="38"/>
          <pc:sldLayoutMkLst>
            <pc:docMk/>
            <pc:sldMasterMk cId="1455394977" sldId="2147483982"/>
            <pc:sldLayoutMk cId="2034606444" sldId="2147483983"/>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2382524218" sldId="2147483984"/>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3485396381" sldId="2147483985"/>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2428201300" sldId="2147483986"/>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3865466038" sldId="2147483987"/>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1727357169" sldId="2147483988"/>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3781823365" sldId="2147483989"/>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1130481493" sldId="2147483990"/>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230971573" sldId="2147483991"/>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2322759585" sldId="2147483992"/>
          </pc:sldLayoutMkLst>
        </pc:sldLayoutChg>
        <pc:sldLayoutChg chg="modTransition">
          <pc:chgData name="Princy Patel" userId="e05703c64afc1396" providerId="LiveId" clId="{5C63B533-0DF2-4CB6-9476-B96B55DD51CC}" dt="2022-12-02T16:49:01.274" v="38"/>
          <pc:sldLayoutMkLst>
            <pc:docMk/>
            <pc:sldMasterMk cId="1455394977" sldId="2147483982"/>
            <pc:sldLayoutMk cId="721073131" sldId="2147483993"/>
          </pc:sldLayoutMkLst>
        </pc:sldLayoutChg>
      </pc:sldMasterChg>
      <pc:sldMasterChg chg="modTransition modSldLayout">
        <pc:chgData name="Princy Patel" userId="e05703c64afc1396" providerId="LiveId" clId="{5C63B533-0DF2-4CB6-9476-B96B55DD51CC}" dt="2022-12-02T16:49:10.768" v="41"/>
        <pc:sldMasterMkLst>
          <pc:docMk/>
          <pc:sldMasterMk cId="2481567751" sldId="2147483994"/>
        </pc:sldMasterMkLst>
        <pc:sldLayoutChg chg="modTransition">
          <pc:chgData name="Princy Patel" userId="e05703c64afc1396" providerId="LiveId" clId="{5C63B533-0DF2-4CB6-9476-B96B55DD51CC}" dt="2022-12-02T16:49:10.768" v="41"/>
          <pc:sldLayoutMkLst>
            <pc:docMk/>
            <pc:sldMasterMk cId="2481567751" sldId="2147483994"/>
            <pc:sldLayoutMk cId="2254265608" sldId="2147483995"/>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3066867125" sldId="2147483996"/>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2335420571" sldId="2147483997"/>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198242469" sldId="2147483998"/>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3471141067" sldId="2147483999"/>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3641468813" sldId="2147484000"/>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3362492406" sldId="2147484001"/>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3498775005" sldId="2147484002"/>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1634478724" sldId="2147484003"/>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3052507797" sldId="2147484009"/>
          </pc:sldLayoutMkLst>
        </pc:sldLayoutChg>
        <pc:sldLayoutChg chg="modTransition">
          <pc:chgData name="Princy Patel" userId="e05703c64afc1396" providerId="LiveId" clId="{5C63B533-0DF2-4CB6-9476-B96B55DD51CC}" dt="2022-12-02T16:49:10.768" v="41"/>
          <pc:sldLayoutMkLst>
            <pc:docMk/>
            <pc:sldMasterMk cId="2481567751" sldId="2147483994"/>
            <pc:sldLayoutMk cId="1029767801" sldId="2147484010"/>
          </pc:sldLayoutMkLst>
        </pc:sldLayoutChg>
      </pc:sldMasterChg>
      <pc:sldMasterChg chg="modTransition modSldLayout">
        <pc:chgData name="Princy Patel" userId="e05703c64afc1396" providerId="LiveId" clId="{5C63B533-0DF2-4CB6-9476-B96B55DD51CC}" dt="2022-12-02T16:49:14.453" v="44"/>
        <pc:sldMasterMkLst>
          <pc:docMk/>
          <pc:sldMasterMk cId="1098852195" sldId="2147484011"/>
        </pc:sldMasterMkLst>
        <pc:sldLayoutChg chg="modTransition">
          <pc:chgData name="Princy Patel" userId="e05703c64afc1396" providerId="LiveId" clId="{5C63B533-0DF2-4CB6-9476-B96B55DD51CC}" dt="2022-12-02T16:49:14.453" v="44"/>
          <pc:sldLayoutMkLst>
            <pc:docMk/>
            <pc:sldMasterMk cId="1098852195" sldId="2147484011"/>
            <pc:sldLayoutMk cId="725123109" sldId="2147484012"/>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245604560" sldId="2147484013"/>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1048527978" sldId="2147484014"/>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338919027" sldId="2147484015"/>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2512718216" sldId="2147484016"/>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312262621" sldId="2147484017"/>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304469166" sldId="2147484018"/>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548098585" sldId="2147484019"/>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1908666151" sldId="2147484020"/>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740861534" sldId="2147484026"/>
          </pc:sldLayoutMkLst>
        </pc:sldLayoutChg>
        <pc:sldLayoutChg chg="modTransition">
          <pc:chgData name="Princy Patel" userId="e05703c64afc1396" providerId="LiveId" clId="{5C63B533-0DF2-4CB6-9476-B96B55DD51CC}" dt="2022-12-02T16:49:14.453" v="44"/>
          <pc:sldLayoutMkLst>
            <pc:docMk/>
            <pc:sldMasterMk cId="1098852195" sldId="2147484011"/>
            <pc:sldLayoutMk cId="1649721508" sldId="214748402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7251231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9541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966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389464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83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3826601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740861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16497215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245604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1A89F-D624-4862-B409-9D4D0947005B}"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1048527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C1A89F-D624-4862-B409-9D4D0947005B}"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338919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C1A89F-D624-4862-B409-9D4D0947005B}"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2512718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C1A89F-D624-4862-B409-9D4D0947005B}"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312262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1A89F-D624-4862-B409-9D4D0947005B}"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304469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C1A89F-D624-4862-B409-9D4D0947005B}"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548098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1A89F-D624-4862-B409-9D4D0947005B}"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965B1-D7DE-4E84-8529-6C81C7E74967}" type="slidenum">
              <a:rPr lang="en-IN" smtClean="0"/>
              <a:t>‹#›</a:t>
            </a:fld>
            <a:endParaRPr lang="en-IN"/>
          </a:p>
        </p:txBody>
      </p:sp>
    </p:spTree>
    <p:extLst>
      <p:ext uri="{BB962C8B-B14F-4D97-AF65-F5344CB8AC3E}">
        <p14:creationId xmlns:p14="http://schemas.microsoft.com/office/powerpoint/2010/main" val="19086661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C1A89F-D624-4862-B409-9D4D0947005B}" type="datetimeFigureOut">
              <a:rPr lang="en-IN" smtClean="0"/>
              <a:t>02-12-2022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4965B1-D7DE-4E84-8529-6C81C7E74967}" type="slidenum">
              <a:rPr lang="en-IN" smtClean="0"/>
              <a:t>‹#›</a:t>
            </a:fld>
            <a:endParaRPr lang="en-IN"/>
          </a:p>
        </p:txBody>
      </p:sp>
    </p:spTree>
    <p:extLst>
      <p:ext uri="{BB962C8B-B14F-4D97-AF65-F5344CB8AC3E}">
        <p14:creationId xmlns:p14="http://schemas.microsoft.com/office/powerpoint/2010/main" val="1098852195"/>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F019-2182-3419-D70F-CCDABD6B53CB}"/>
              </a:ext>
            </a:extLst>
          </p:cNvPr>
          <p:cNvSpPr>
            <a:spLocks noGrp="1"/>
          </p:cNvSpPr>
          <p:nvPr>
            <p:ph type="ctrTitle"/>
          </p:nvPr>
        </p:nvSpPr>
        <p:spPr>
          <a:xfrm>
            <a:off x="2617753" y="2211355"/>
            <a:ext cx="6815669" cy="2565918"/>
          </a:xfrm>
        </p:spPr>
        <p:txBody>
          <a:bodyPr>
            <a:noAutofit/>
          </a:bodyPr>
          <a:lstStyle/>
          <a:p>
            <a:r>
              <a:rPr lang="en-IN" sz="2800" b="1" dirty="0"/>
              <a:t>PID – 496</a:t>
            </a:r>
            <a:br>
              <a:rPr lang="en-IN" sz="2800" b="1" dirty="0"/>
            </a:br>
            <a:r>
              <a:rPr lang="en-IN" sz="2800" b="1" dirty="0"/>
              <a:t>Pay &amp; Park Facility Locator</a:t>
            </a:r>
            <a:br>
              <a:rPr lang="en-IN" sz="2800" b="1" dirty="0"/>
            </a:br>
            <a:r>
              <a:rPr lang="en-IN" sz="2800" b="1" dirty="0"/>
              <a:t>Developed By : Princy Patel</a:t>
            </a:r>
            <a:br>
              <a:rPr lang="en-IN" sz="2800" b="1" dirty="0"/>
            </a:br>
            <a:r>
              <a:rPr lang="en-IN" sz="2800" b="1" dirty="0"/>
              <a:t>Branch – Cyber Security</a:t>
            </a:r>
            <a:br>
              <a:rPr lang="en-IN" sz="2800" b="1" dirty="0"/>
            </a:br>
            <a:r>
              <a:rPr lang="en-IN" sz="2800" b="1" dirty="0"/>
              <a:t>Batch – CS13</a:t>
            </a:r>
            <a:br>
              <a:rPr lang="en-IN" sz="2800" b="1" dirty="0"/>
            </a:br>
            <a:r>
              <a:rPr lang="en-IN" sz="2800" b="1" dirty="0"/>
              <a:t>Enrollment No. – CS37</a:t>
            </a:r>
          </a:p>
        </p:txBody>
      </p:sp>
      <p:sp>
        <p:nvSpPr>
          <p:cNvPr id="5" name="Subtitle 4">
            <a:extLst>
              <a:ext uri="{FF2B5EF4-FFF2-40B4-BE49-F238E27FC236}">
                <a16:creationId xmlns:a16="http://schemas.microsoft.com/office/drawing/2014/main" id="{465F81C5-EA74-741B-BE57-7B84A8FEF83E}"/>
              </a:ext>
            </a:extLst>
          </p:cNvPr>
          <p:cNvSpPr>
            <a:spLocks noGrp="1"/>
          </p:cNvSpPr>
          <p:nvPr>
            <p:ph type="subTitle" idx="1"/>
          </p:nvPr>
        </p:nvSpPr>
        <p:spPr>
          <a:xfrm>
            <a:off x="2692398" y="4870579"/>
            <a:ext cx="6815669" cy="107819"/>
          </a:xfrm>
        </p:spPr>
        <p:txBody>
          <a:bodyPr>
            <a:normAutofit fontScale="25000" lnSpcReduction="20000"/>
          </a:bodyPr>
          <a:lstStyle/>
          <a:p>
            <a:endParaRPr lang="en-IN" dirty="0"/>
          </a:p>
        </p:txBody>
      </p:sp>
    </p:spTree>
    <p:extLst>
      <p:ext uri="{BB962C8B-B14F-4D97-AF65-F5344CB8AC3E}">
        <p14:creationId xmlns:p14="http://schemas.microsoft.com/office/powerpoint/2010/main" val="18178004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7CDE-5C07-AD8E-06A2-599A4AEEE8D7}"/>
              </a:ext>
            </a:extLst>
          </p:cNvPr>
          <p:cNvSpPr>
            <a:spLocks noGrp="1"/>
          </p:cNvSpPr>
          <p:nvPr>
            <p:ph type="title"/>
          </p:nvPr>
        </p:nvSpPr>
        <p:spPr/>
        <p:txBody>
          <a:bodyPr>
            <a:normAutofit/>
          </a:bodyPr>
          <a:lstStyle/>
          <a:p>
            <a:pPr algn="ctr"/>
            <a:r>
              <a:rPr lang="en-IN" sz="4000" u="sng" dirty="0"/>
              <a:t>Problem</a:t>
            </a:r>
            <a:r>
              <a:rPr lang="en-IN" sz="4000" dirty="0"/>
              <a:t> </a:t>
            </a:r>
            <a:r>
              <a:rPr lang="en-IN" sz="4000" u="sng" dirty="0"/>
              <a:t>Statement </a:t>
            </a:r>
          </a:p>
        </p:txBody>
      </p:sp>
      <p:sp>
        <p:nvSpPr>
          <p:cNvPr id="3" name="Content Placeholder 2">
            <a:extLst>
              <a:ext uri="{FF2B5EF4-FFF2-40B4-BE49-F238E27FC236}">
                <a16:creationId xmlns:a16="http://schemas.microsoft.com/office/drawing/2014/main" id="{55898D26-463B-F23D-B927-A8C04EE8AE89}"/>
              </a:ext>
            </a:extLst>
          </p:cNvPr>
          <p:cNvSpPr>
            <a:spLocks noGrp="1"/>
          </p:cNvSpPr>
          <p:nvPr>
            <p:ph idx="1"/>
          </p:nvPr>
        </p:nvSpPr>
        <p:spPr/>
        <p:txBody>
          <a:bodyPr>
            <a:normAutofit/>
          </a:bodyPr>
          <a:lstStyle/>
          <a:p>
            <a:pPr algn="just"/>
            <a:r>
              <a:rPr lang="en-IN" sz="2400" dirty="0"/>
              <a:t>SMC has created multilevel and open parking facilities. It is required to have a mobile app which enables citizens to locate nearest parking location. For the multilevel parking, the parking slots for the four wheelers are fixed and the entry and exit is under controlled environment, for such MLP slots, a back end app can be designed for the operator which will enable to mark entry and exit of four wheeler. This information will help the citizen to check the parking space availability as well.</a:t>
            </a:r>
          </a:p>
        </p:txBody>
      </p:sp>
    </p:spTree>
    <p:extLst>
      <p:ext uri="{BB962C8B-B14F-4D97-AF65-F5344CB8AC3E}">
        <p14:creationId xmlns:p14="http://schemas.microsoft.com/office/powerpoint/2010/main" val="399782605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392-0750-FEDF-A3E6-D9AFAEC1A559}"/>
              </a:ext>
            </a:extLst>
          </p:cNvPr>
          <p:cNvSpPr>
            <a:spLocks noGrp="1"/>
          </p:cNvSpPr>
          <p:nvPr>
            <p:ph type="title"/>
          </p:nvPr>
        </p:nvSpPr>
        <p:spPr/>
        <p:txBody>
          <a:bodyPr>
            <a:normAutofit/>
          </a:bodyPr>
          <a:lstStyle/>
          <a:p>
            <a:pPr algn="ctr"/>
            <a:r>
              <a:rPr lang="en-IN" sz="4000" u="sng" dirty="0"/>
              <a:t>What</a:t>
            </a:r>
            <a:r>
              <a:rPr lang="en-IN" sz="4000" dirty="0"/>
              <a:t> </a:t>
            </a:r>
            <a:r>
              <a:rPr lang="en-IN" sz="4000" u="sng" dirty="0"/>
              <a:t>are</a:t>
            </a:r>
            <a:r>
              <a:rPr lang="en-IN" sz="4000" dirty="0"/>
              <a:t> </a:t>
            </a:r>
            <a:r>
              <a:rPr lang="en-IN" sz="4000" u="sng" dirty="0"/>
              <a:t>the</a:t>
            </a:r>
            <a:r>
              <a:rPr lang="en-IN" sz="4000" dirty="0"/>
              <a:t> </a:t>
            </a:r>
            <a:r>
              <a:rPr lang="en-IN" sz="4000" u="sng" dirty="0"/>
              <a:t>problems ?</a:t>
            </a:r>
          </a:p>
        </p:txBody>
      </p:sp>
      <p:sp>
        <p:nvSpPr>
          <p:cNvPr id="3" name="Content Placeholder 2">
            <a:extLst>
              <a:ext uri="{FF2B5EF4-FFF2-40B4-BE49-F238E27FC236}">
                <a16:creationId xmlns:a16="http://schemas.microsoft.com/office/drawing/2014/main" id="{283063FF-2758-8F9E-32C1-A10F62D49C13}"/>
              </a:ext>
            </a:extLst>
          </p:cNvPr>
          <p:cNvSpPr>
            <a:spLocks noGrp="1"/>
          </p:cNvSpPr>
          <p:nvPr>
            <p:ph idx="1"/>
          </p:nvPr>
        </p:nvSpPr>
        <p:spPr/>
        <p:txBody>
          <a:bodyPr>
            <a:normAutofit lnSpcReduction="10000"/>
          </a:bodyPr>
          <a:lstStyle/>
          <a:p>
            <a:pPr algn="just"/>
            <a:r>
              <a:rPr lang="en-IN" sz="2400" dirty="0"/>
              <a:t>The first problem is to help the citizen to check the parking space availability and send them the location address for park their four wheeler. </a:t>
            </a:r>
          </a:p>
          <a:p>
            <a:pPr algn="just"/>
            <a:r>
              <a:rPr lang="en-US" sz="2400" dirty="0">
                <a:effectLst/>
                <a:latin typeface="Arial" panose="020B0604020202020204" pitchFamily="34" charset="0"/>
              </a:rPr>
              <a:t>Many citizens like elders in Surat are not aware / don’t know utilization of this facility. </a:t>
            </a:r>
          </a:p>
          <a:p>
            <a:pPr algn="just"/>
            <a:r>
              <a:rPr lang="en-US" sz="2400" dirty="0">
                <a:latin typeface="Arial" panose="020B0604020202020204" pitchFamily="34" charset="0"/>
              </a:rPr>
              <a:t>Some old folks not able to use this because they should not know English.</a:t>
            </a:r>
            <a:endParaRPr lang="en-US" sz="2400" dirty="0">
              <a:effectLst/>
              <a:latin typeface="Arial" panose="020B0604020202020204" pitchFamily="34" charset="0"/>
            </a:endParaRPr>
          </a:p>
          <a:p>
            <a:pPr algn="just"/>
            <a:r>
              <a:rPr lang="en-US" sz="2400" dirty="0">
                <a:effectLst/>
                <a:latin typeface="Arial" panose="020B0604020202020204" pitchFamily="34" charset="0"/>
              </a:rPr>
              <a:t> Some times this parking facility requires more free, then some people avoid this facility and park their vehicle anywhere. </a:t>
            </a:r>
          </a:p>
        </p:txBody>
      </p:sp>
    </p:spTree>
    <p:extLst>
      <p:ext uri="{BB962C8B-B14F-4D97-AF65-F5344CB8AC3E}">
        <p14:creationId xmlns:p14="http://schemas.microsoft.com/office/powerpoint/2010/main" val="26527453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511C-94C5-615B-DDA5-6548D9BC3E8F}"/>
              </a:ext>
            </a:extLst>
          </p:cNvPr>
          <p:cNvSpPr>
            <a:spLocks noGrp="1"/>
          </p:cNvSpPr>
          <p:nvPr>
            <p:ph type="title"/>
          </p:nvPr>
        </p:nvSpPr>
        <p:spPr>
          <a:xfrm>
            <a:off x="677334" y="216310"/>
            <a:ext cx="8596668" cy="1386348"/>
          </a:xfrm>
        </p:spPr>
        <p:txBody>
          <a:bodyPr/>
          <a:lstStyle/>
          <a:p>
            <a:pPr algn="ctr"/>
            <a:r>
              <a:rPr lang="en-IN" u="sng" dirty="0"/>
              <a:t>What</a:t>
            </a:r>
            <a:r>
              <a:rPr lang="en-IN" dirty="0"/>
              <a:t> </a:t>
            </a:r>
            <a:r>
              <a:rPr lang="en-IN" u="sng" dirty="0"/>
              <a:t>steps</a:t>
            </a:r>
            <a:r>
              <a:rPr lang="en-IN" dirty="0"/>
              <a:t> </a:t>
            </a:r>
            <a:r>
              <a:rPr lang="en-IN" u="sng" dirty="0"/>
              <a:t>will</a:t>
            </a:r>
            <a:r>
              <a:rPr lang="en-IN" dirty="0"/>
              <a:t> </a:t>
            </a:r>
            <a:r>
              <a:rPr lang="en-IN" u="sng" dirty="0"/>
              <a:t>become</a:t>
            </a:r>
            <a:r>
              <a:rPr lang="en-IN" dirty="0"/>
              <a:t> </a:t>
            </a:r>
            <a:r>
              <a:rPr lang="en-IN" u="sng" dirty="0"/>
              <a:t>helpful</a:t>
            </a:r>
            <a:r>
              <a:rPr lang="en-IN" dirty="0"/>
              <a:t> </a:t>
            </a:r>
            <a:r>
              <a:rPr lang="en-IN" u="sng" dirty="0"/>
              <a:t>in</a:t>
            </a:r>
            <a:r>
              <a:rPr lang="en-IN" dirty="0"/>
              <a:t> </a:t>
            </a:r>
            <a:r>
              <a:rPr lang="en-IN" u="sng" dirty="0"/>
              <a:t>this problem</a:t>
            </a:r>
            <a:r>
              <a:rPr lang="en-IN" dirty="0"/>
              <a:t> </a:t>
            </a:r>
            <a:r>
              <a:rPr lang="en-IN" u="sng" dirty="0"/>
              <a:t>?</a:t>
            </a:r>
          </a:p>
        </p:txBody>
      </p:sp>
      <p:sp>
        <p:nvSpPr>
          <p:cNvPr id="3" name="Content Placeholder 2">
            <a:extLst>
              <a:ext uri="{FF2B5EF4-FFF2-40B4-BE49-F238E27FC236}">
                <a16:creationId xmlns:a16="http://schemas.microsoft.com/office/drawing/2014/main" id="{C5FFD4E5-D882-CB82-B261-3208A3DA4CF4}"/>
              </a:ext>
            </a:extLst>
          </p:cNvPr>
          <p:cNvSpPr>
            <a:spLocks noGrp="1"/>
          </p:cNvSpPr>
          <p:nvPr>
            <p:ph sz="half" idx="1"/>
          </p:nvPr>
        </p:nvSpPr>
        <p:spPr>
          <a:xfrm>
            <a:off x="677334" y="1700982"/>
            <a:ext cx="4184035" cy="4640824"/>
          </a:xfrm>
        </p:spPr>
        <p:txBody>
          <a:bodyPr>
            <a:normAutofit fontScale="92500" lnSpcReduction="20000"/>
          </a:bodyPr>
          <a:lstStyle/>
          <a:p>
            <a:pPr algn="just"/>
            <a:r>
              <a:rPr lang="en-IN" sz="2400" dirty="0"/>
              <a:t>At first, we should create a web-site for this parking facility which will find the nearest parking for citizens.</a:t>
            </a:r>
          </a:p>
          <a:p>
            <a:pPr algn="just"/>
            <a:r>
              <a:rPr lang="en-IN" sz="2400" dirty="0"/>
              <a:t>The owner of this web-site should spread awareness about this facility.</a:t>
            </a:r>
          </a:p>
          <a:p>
            <a:pPr algn="just"/>
            <a:r>
              <a:rPr lang="en-IN" sz="2400" dirty="0"/>
              <a:t>Developers should put a option in this web-site to choose language which will help elder peers.</a:t>
            </a:r>
          </a:p>
          <a:p>
            <a:pPr algn="just"/>
            <a:r>
              <a:rPr lang="en-IN" sz="2400" dirty="0"/>
              <a:t>In addition, it is also mandatory to set it’s fees in limit.</a:t>
            </a:r>
          </a:p>
          <a:p>
            <a:pPr algn="just"/>
            <a:endParaRPr lang="en-IN" sz="2400" dirty="0"/>
          </a:p>
        </p:txBody>
      </p:sp>
      <p:pic>
        <p:nvPicPr>
          <p:cNvPr id="6" name="Content Placeholder 5">
            <a:extLst>
              <a:ext uri="{FF2B5EF4-FFF2-40B4-BE49-F238E27FC236}">
                <a16:creationId xmlns:a16="http://schemas.microsoft.com/office/drawing/2014/main" id="{51BCFAAA-1C43-3014-5349-E098F61725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65290" y="1966452"/>
            <a:ext cx="4414684" cy="3421625"/>
          </a:xfrm>
        </p:spPr>
      </p:pic>
    </p:spTree>
    <p:extLst>
      <p:ext uri="{BB962C8B-B14F-4D97-AF65-F5344CB8AC3E}">
        <p14:creationId xmlns:p14="http://schemas.microsoft.com/office/powerpoint/2010/main" val="3664530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2841-74D2-CE79-184C-CE53F05A08BA}"/>
              </a:ext>
            </a:extLst>
          </p:cNvPr>
          <p:cNvSpPr>
            <a:spLocks noGrp="1"/>
          </p:cNvSpPr>
          <p:nvPr>
            <p:ph type="title"/>
          </p:nvPr>
        </p:nvSpPr>
        <p:spPr/>
        <p:txBody>
          <a:bodyPr/>
          <a:lstStyle/>
          <a:p>
            <a:r>
              <a:rPr lang="en-IN" u="sng" dirty="0"/>
              <a:t>What</a:t>
            </a:r>
            <a:r>
              <a:rPr lang="en-IN" dirty="0"/>
              <a:t> </a:t>
            </a:r>
            <a:r>
              <a:rPr lang="en-IN" u="sng" dirty="0"/>
              <a:t>is</a:t>
            </a:r>
            <a:r>
              <a:rPr lang="en-IN" dirty="0"/>
              <a:t> </a:t>
            </a:r>
            <a:r>
              <a:rPr lang="en-IN" u="sng" dirty="0"/>
              <a:t>my</a:t>
            </a:r>
            <a:r>
              <a:rPr lang="en-IN" dirty="0"/>
              <a:t> </a:t>
            </a:r>
            <a:r>
              <a:rPr lang="en-IN" u="sng" dirty="0"/>
              <a:t>help</a:t>
            </a:r>
            <a:r>
              <a:rPr lang="en-IN" dirty="0"/>
              <a:t> </a:t>
            </a:r>
            <a:r>
              <a:rPr lang="en-IN" u="sng" dirty="0"/>
              <a:t>in</a:t>
            </a:r>
            <a:r>
              <a:rPr lang="en-IN" dirty="0"/>
              <a:t> </a:t>
            </a:r>
            <a:r>
              <a:rPr lang="en-IN" u="sng" dirty="0"/>
              <a:t>this</a:t>
            </a:r>
            <a:r>
              <a:rPr lang="en-IN" dirty="0"/>
              <a:t> </a:t>
            </a:r>
            <a:r>
              <a:rPr lang="en-IN" u="sng" dirty="0"/>
              <a:t>project</a:t>
            </a:r>
            <a:r>
              <a:rPr lang="en-IN" dirty="0"/>
              <a:t> </a:t>
            </a:r>
            <a:r>
              <a:rPr lang="en-IN" u="sng" dirty="0"/>
              <a:t>?</a:t>
            </a:r>
          </a:p>
        </p:txBody>
      </p:sp>
      <p:sp>
        <p:nvSpPr>
          <p:cNvPr id="3" name="Content Placeholder 2">
            <a:extLst>
              <a:ext uri="{FF2B5EF4-FFF2-40B4-BE49-F238E27FC236}">
                <a16:creationId xmlns:a16="http://schemas.microsoft.com/office/drawing/2014/main" id="{6FDD9CED-C430-C6BF-7502-0CDD6A78FB3F}"/>
              </a:ext>
            </a:extLst>
          </p:cNvPr>
          <p:cNvSpPr>
            <a:spLocks noGrp="1"/>
          </p:cNvSpPr>
          <p:nvPr>
            <p:ph sz="half" idx="1"/>
          </p:nvPr>
        </p:nvSpPr>
        <p:spPr/>
        <p:txBody>
          <a:bodyPr>
            <a:normAutofit/>
          </a:bodyPr>
          <a:lstStyle/>
          <a:p>
            <a:pPr algn="just"/>
            <a:r>
              <a:rPr lang="en-IN" sz="2400" dirty="0"/>
              <a:t>I can create a web-site which will help to find nearest car parking and all the data of user and it will not be costly for the citizen that everyone can use it. This small step can be solve the problem of traffic.  </a:t>
            </a:r>
          </a:p>
        </p:txBody>
      </p:sp>
      <p:pic>
        <p:nvPicPr>
          <p:cNvPr id="6" name="Content Placeholder 5">
            <a:extLst>
              <a:ext uri="{FF2B5EF4-FFF2-40B4-BE49-F238E27FC236}">
                <a16:creationId xmlns:a16="http://schemas.microsoft.com/office/drawing/2014/main" id="{77FF1F3E-5CD5-C1BF-659E-92E7D92D2D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2408903"/>
            <a:ext cx="4184650" cy="2743201"/>
          </a:xfrm>
        </p:spPr>
      </p:pic>
    </p:spTree>
    <p:extLst>
      <p:ext uri="{BB962C8B-B14F-4D97-AF65-F5344CB8AC3E}">
        <p14:creationId xmlns:p14="http://schemas.microsoft.com/office/powerpoint/2010/main" val="3995473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119</TotalTime>
  <Words>335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PID – 496 Pay &amp; Park Facility Locator Developed By : Princy Patel Branch – Cyber Security Batch – CS13 Enrollment No. – CS37</vt:lpstr>
      <vt:lpstr>Problem Statement </vt:lpstr>
      <vt:lpstr>What are the problems ?</vt:lpstr>
      <vt:lpstr>What steps will become helpful in this problem ?</vt:lpstr>
      <vt:lpstr>What is my help in this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PID – 496 Pay &amp; Park Facility Locator Developed By : Princy Patel Branch – Cyber Security Batch – CS13 Enrollment No. – CS37</dc:title>
  <dc:creator>Princy Patel</dc:creator>
  <cp:lastModifiedBy>Princy Patel</cp:lastModifiedBy>
  <cp:revision>2</cp:revision>
  <dcterms:created xsi:type="dcterms:W3CDTF">2022-12-02T12:21:27Z</dcterms:created>
  <dcterms:modified xsi:type="dcterms:W3CDTF">2022-12-02T16:56:31Z</dcterms:modified>
</cp:coreProperties>
</file>