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7C91A-5A55-4916-808D-23A850509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F8998-545B-4E06-84F0-470390FD9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08447-376E-45C6-82D1-C9BE1132C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9044-1A71-44D0-A33C-70AB0E9ED816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5B59B-F4F6-4ABB-BB13-B908818C4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98-CBC6-481B-8296-E3BD509D9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2B4A-1A2A-4A54-BB0D-CEDE4074C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50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367C-7248-4699-854D-CDBF28F0F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2BBD50-2AAF-445D-ADBB-7313B28A1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CF0A8-F99A-4D66-AD33-464867B1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9044-1A71-44D0-A33C-70AB0E9ED816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2F962-84A3-4D47-AC23-03D95050A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6E824-6F5F-49B7-83FE-467C80850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2B4A-1A2A-4A54-BB0D-CEDE4074C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68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DFD77D-EEF6-4E1E-B972-00A3F5FE8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3FF2D8-8D1E-4090-9594-F4A7A3595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8440D-9574-4473-BBBF-E54E31438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9044-1A71-44D0-A33C-70AB0E9ED816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AC07F-85F3-48C8-AA27-7D6EC7271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59DE9-F1FA-4F8B-9829-F94C3D9F7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2B4A-1A2A-4A54-BB0D-CEDE4074C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86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341BB-8CFB-479E-8AB9-9934E92D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0DB1A-AB19-4584-93DA-D2796D0BE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45C90-8FDA-4AF9-AD60-3ABB1FE0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9044-1A71-44D0-A33C-70AB0E9ED816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F97C7-B819-491B-8E5F-0D7BE026C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6635C-1D7C-4B34-A4D4-32CB84BF3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2B4A-1A2A-4A54-BB0D-CEDE4074C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9FC5A-6EC0-43E0-B06A-64757B10C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87C9C-3E7E-4F61-B00F-70FE7BEB4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7CA65-2A75-433E-A0C3-B53ABD69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9044-1A71-44D0-A33C-70AB0E9ED816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D4E68-8849-4FD9-9866-F977B68C9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3BFA6-43B9-404F-8AB6-63AAD4069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2B4A-1A2A-4A54-BB0D-CEDE4074C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48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B93FC-3FF4-432B-A438-E9E923897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D8939-8EC5-4B72-8021-D138ADAF70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86A7B0-0C91-4BA3-8490-B73F50F51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990E0-C008-4988-A065-107BC73B1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9044-1A71-44D0-A33C-70AB0E9ED816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5931B-696D-4A09-ABFE-E71BB97D0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3E6D9-B3EC-4BBC-AE86-7B30BECD5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2B4A-1A2A-4A54-BB0D-CEDE4074C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58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E4247-A3B3-436E-B91B-372818072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DB86E-960A-402D-9153-26E12AF60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C9C6C-C0B0-44DB-BDAF-B80E23671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554DED-025A-4C55-A319-041E00E4A1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57ACC1-EEA9-474E-90D9-35D42EC80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557874-273D-448F-A442-3136626B7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9044-1A71-44D0-A33C-70AB0E9ED816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FA3FCA-2920-48C4-AE70-306BA53AE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207736-67A3-48F8-9743-C049142BD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2B4A-1A2A-4A54-BB0D-CEDE4074C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39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3D6F8-407E-4CDF-B3DF-BBB9A72A5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14DB8B-C4A9-45CA-9DC3-C672DD4C2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9044-1A71-44D0-A33C-70AB0E9ED816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8BDDCC-E7FA-47D8-AAF0-5003A5C03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EA449A-9AC5-42CE-9DA7-C5B163714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2B4A-1A2A-4A54-BB0D-CEDE4074C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40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A48B51-BCF5-412D-8554-3210B9217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9044-1A71-44D0-A33C-70AB0E9ED816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E2E2AC-5192-431E-A9B7-630FDE51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98A578-A7D3-4478-A6E8-D8170503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2B4A-1A2A-4A54-BB0D-CEDE4074C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9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4FC04-2951-40C2-92F4-3DE465B96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FC13F-D64C-4A81-9AC6-5D89E2A23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EB939-DDCC-4C20-B2DB-E210F2CC1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6D5CE-4C13-4766-A024-6B3B7352F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9044-1A71-44D0-A33C-70AB0E9ED816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00DE8-D074-4192-8CA5-3B1E5D1B0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4C2B3-5546-4D2C-8B60-9B9A73B2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2B4A-1A2A-4A54-BB0D-CEDE4074C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6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B461E-A969-4832-A25D-604FA1C17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C17D27-4D93-4963-9332-0145BC0046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4BECD3-2B2F-484D-B2A8-03D614F24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FBAA1-0713-4214-ACBC-65F7314F0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9044-1A71-44D0-A33C-70AB0E9ED816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8B7BC-38DB-4107-9111-5984084EB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380D6-7BFE-4353-8D6F-0592B356D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2B4A-1A2A-4A54-BB0D-CEDE4074C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12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37FE7A-F08D-4D5F-8844-7752EF8CB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1CE78-7F4B-4812-B74C-CA96FF04F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DF464-FA31-46A3-8685-9E0DFCB93C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59044-1A71-44D0-A33C-70AB0E9ED816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323BB-7856-4DEF-A74D-A1E71A5E79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07C13-12A5-46FC-862C-C1454A5BA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22B4A-1A2A-4A54-BB0D-CEDE4074C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58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en/database/oracle/oracle-database/19/admin/creating-and-configuring-an-oracle-database.html#GUID-807DE711-C82C-4BB2-8C31-5EE89CA7134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database/oracle/oracle-database/19/sqlrf/COMMIT.html#GUID-6CD5C9A7-54B9-4FA2-BA3C-D6B4492B9EE2" TargetMode="External"/><Relationship Id="rId2" Type="http://schemas.openxmlformats.org/officeDocument/2006/relationships/hyperlink" Target="https://docs.oracle.com/en/database/oracle/oracle-database/19/sqlrf/Data-Types.html#GUID-7B72E154-677A-4342-A1EA-C74C1EA928E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94D84-95D3-41A8-8717-3A47F0FD9B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D35CAE-9610-494F-BBF9-DEC6D41F75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Managing Database and Tables (DDL)</a:t>
            </a:r>
            <a:r>
              <a:rPr lang="en-US" dirty="0"/>
              <a:t> </a:t>
            </a:r>
          </a:p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Populating Data (DML)and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Retriving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Data</a:t>
            </a:r>
            <a:r>
              <a:rPr lang="en-US" dirty="0"/>
              <a:t> </a:t>
            </a:r>
          </a:p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Functions and creating Sub-totals</a:t>
            </a:r>
            <a:r>
              <a:rPr lang="en-US" dirty="0"/>
              <a:t> </a:t>
            </a:r>
          </a:p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Sub-Queries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17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0E65B-6452-48A4-9CA3-3226AD7BB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8FE20-45BB-4A7B-A352-7AFF8249D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https://docs.oracle.com/en/database/oracle/oracle-database/19/admin/creating-and-configuring-an-oracle-database.html#GUID-807DE711-C82C-4BB2-8C31-5EE89CA71349</a:t>
            </a:r>
            <a:r>
              <a:rPr lang="en-US" dirty="0"/>
              <a:t> </a:t>
            </a:r>
          </a:p>
          <a:p>
            <a:r>
              <a:rPr lang="en-US" dirty="0"/>
              <a:t>Two Ways</a:t>
            </a:r>
          </a:p>
          <a:p>
            <a:pPr lvl="1"/>
            <a:r>
              <a:rPr lang="en-US" dirty="0"/>
              <a:t>DBCA – Database Configuration Assistant</a:t>
            </a:r>
          </a:p>
          <a:p>
            <a:pPr lvl="2"/>
            <a:r>
              <a:rPr lang="en-US" dirty="0"/>
              <a:t>C:\app\Admin\product\18.0.0\dbhomeXE\bin </a:t>
            </a:r>
          </a:p>
          <a:p>
            <a:pPr lvl="1"/>
            <a:r>
              <a:rPr lang="en-US" dirty="0"/>
              <a:t>CREATE DATABASE </a:t>
            </a:r>
            <a:r>
              <a:rPr lang="en-US" dirty="0" err="1"/>
              <a:t>database_name</a:t>
            </a:r>
            <a:r>
              <a:rPr lang="en-US" dirty="0"/>
              <a:t>;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273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4DA7D-40BD-42B9-A2CD-FAE90107F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44456-CFED-4433-BC68-B972643E8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Data types</a:t>
            </a:r>
          </a:p>
          <a:p>
            <a:pPr lvl="1"/>
            <a:r>
              <a:rPr lang="en-US" dirty="0">
                <a:hlinkClick r:id="rId2"/>
              </a:rPr>
              <a:t>https://docs.oracle.com/en/database/oracle/oracle-database/19/sqlrf/Data-Types.html#GUID-7B72E154-677A-4342-A1EA-C74C1EA928E6</a:t>
            </a:r>
            <a:r>
              <a:rPr lang="en-US" dirty="0"/>
              <a:t> </a:t>
            </a:r>
          </a:p>
          <a:p>
            <a:r>
              <a:rPr lang="en-US" dirty="0"/>
              <a:t>Constraints</a:t>
            </a:r>
          </a:p>
          <a:p>
            <a:pPr lvl="1"/>
            <a:r>
              <a:rPr lang="en-US" dirty="0"/>
              <a:t>Not null</a:t>
            </a:r>
          </a:p>
          <a:p>
            <a:pPr lvl="1"/>
            <a:r>
              <a:rPr lang="en-US" dirty="0"/>
              <a:t>Primary Key</a:t>
            </a:r>
          </a:p>
          <a:p>
            <a:pPr lvl="1"/>
            <a:r>
              <a:rPr lang="en-US" dirty="0"/>
              <a:t>Foreign Key</a:t>
            </a:r>
          </a:p>
          <a:p>
            <a:pPr lvl="1"/>
            <a:r>
              <a:rPr lang="en-US" dirty="0"/>
              <a:t>Check</a:t>
            </a:r>
          </a:p>
          <a:p>
            <a:r>
              <a:rPr lang="en-US" dirty="0"/>
              <a:t>Commit</a:t>
            </a:r>
          </a:p>
          <a:p>
            <a:pPr lvl="1"/>
            <a:r>
              <a:rPr lang="en-US" dirty="0">
                <a:hlinkClick r:id="rId3"/>
              </a:rPr>
              <a:t>https://docs.oracle.com/en/database/oracle/oracle-database/19/sqlrf/COMMIT.html#GUID-6CD5C9A7-54B9-4FA2-BA3C-D6B4492B9EE2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8880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CAEDD-202B-4E9E-94AC-C9F087D24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TCL – Transactional Control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DEFDE-2C81-431A-90AF-7FE324C18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  <a:p>
            <a:pPr lvl="1"/>
            <a:r>
              <a:rPr lang="en-US" dirty="0" err="1"/>
              <a:t>Savepoint</a:t>
            </a:r>
            <a:r>
              <a:rPr lang="en-US" dirty="0"/>
              <a:t> 1;</a:t>
            </a:r>
          </a:p>
          <a:p>
            <a:pPr lvl="1"/>
            <a:r>
              <a:rPr lang="en-US" dirty="0" err="1"/>
              <a:t>Savepoint</a:t>
            </a:r>
            <a:r>
              <a:rPr lang="en-US" dirty="0"/>
              <a:t> 2;</a:t>
            </a:r>
          </a:p>
          <a:p>
            <a:pPr lvl="1"/>
            <a:r>
              <a:rPr lang="en-US" dirty="0" err="1"/>
              <a:t>Savepoint</a:t>
            </a:r>
            <a:r>
              <a:rPr lang="en-US" dirty="0"/>
              <a:t> 3;</a:t>
            </a:r>
          </a:p>
          <a:p>
            <a:pPr lvl="1"/>
            <a:r>
              <a:rPr lang="en-US" dirty="0"/>
              <a:t>Commit;//Permanent</a:t>
            </a:r>
          </a:p>
          <a:p>
            <a:pPr lvl="1"/>
            <a:r>
              <a:rPr lang="en-US" dirty="0"/>
              <a:t>Rollback;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38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AB019-E83B-4588-8DA8-064B0EDC0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C898D-9506-46D7-99BD-FE33E395C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61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160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Day 2</vt:lpstr>
      <vt:lpstr>DB Creation</vt:lpstr>
      <vt:lpstr>Table Creation</vt:lpstr>
      <vt:lpstr>TCL – Transactional Control Language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2</dc:title>
  <dc:creator>Janani Rajeswari</dc:creator>
  <cp:lastModifiedBy>Janani Rajeswari</cp:lastModifiedBy>
  <cp:revision>11</cp:revision>
  <dcterms:created xsi:type="dcterms:W3CDTF">2021-05-14T02:49:08Z</dcterms:created>
  <dcterms:modified xsi:type="dcterms:W3CDTF">2021-05-14T05:32:15Z</dcterms:modified>
</cp:coreProperties>
</file>